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ேறொரு சுவிசேஷம் இல்லையே; சிலர் உங்களைக் கலகப்படுத்தி, கிறிஸ்துவிடைய சுவிசேஷத்தைப் புரட்ட மனதாயிருக்கிறார்களேயல்லாமல் வேறல்ல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ேறொரு சுவிசேஷம் இல்லையே; சிலர் உங்களைக் கலகப்படுத்தி, கிறிஸ்துவிடைய சுவிசேஷத்தைப் புரட்ட மனதாயிருக்கிறார்களேயல்லாமல் வேறல்ல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உங்களுக்குப் பிரசங்கித்த சுவிசேஷத்தையல்லாமல், நாங்களாவது, வானத்திலிருந்து வருகிற ஒரு தூதனாவது, வேறொரு சுவிசேஷத்தை உங்களுக்குப் பிரசங்கித்தால், அவன் சபிக்கப்பட்டவனாயிருக்கக்கடவ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உங்களுக்குப் பிரசங்கித்த சுவிசேஷத்தையல்லாமல், நாங்களாவது, வானத்திலிருந்து வருகிற ஒரு தூதனாவது, வேறொரு சுவிசேஷத்தை உங்களுக்குப் பிரசங்கித்தால், அவன் சபிக்கப்பட்டவனாயிருக்கக்கடவ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 சொன்னதுபோல மறுபடியும் சொல்லுகிறேன்; நீங்கள் ஏற்றுக்கொண்ட சுவிசேஷத்தையல்லாமல் வேறொரு சுவிசேஷத்தை ஒருவன் உங்களுக்குப் பிரசங்கித்தால் அவன் சபிக்கப்பட்டவனாயிருக்கக்கடவ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 சொன்னதுபோல மறுபடியும் சொல்லுகிறேன்; நீங்கள் ஏற்றுக்கொண்ட சுவிசேஷத்தையல்லாமல் வேறொரு சுவிசேஷத்தை ஒருவன் உங்களுக்குப் பிரசங்கித்தால் அவன் சபிக்கப்பட்டவனாயிருக்கக்கடவ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 நான் மனுஷரையா, தேவனையா, யாரை நாடிப் போதிக்கிறேன்? மனுஷரையா பிரியப்படுத்தப் பார்க்கிறேன்? நான் இன்னும் மனுஷரைப் பிரியப்படுத்துகிறவனாயிருந்தால் நான் கிறிஸ்துவின் ஊழியக்காரனல்லவ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 நான் மனுஷரையா, தேவனையா, யாரை நாடிப் போதிக்கிறேன்? மனுஷரையா பிரியப்படுத்தப் பார்க்கிறேன்? நான் இன்னும் மனுஷரைப் பிரியப்படுத்துகிறவனாயிருந்தால் நான் கிறிஸ்துவின் ஊழியக்காரனல்லவ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ொழுது நான் மனுஷரையா, தேவனையா, யாரை நாடிப் போதிக்கிறேன்? மனுஷரையா பிரியப்படுத்தப் பார்க்கிறேன்? நான் இன்னும் மனுஷரைப் பிரியப்படுத்துகிறவனாயிருந்தால் நான் கிறிஸ்துவின் ஊழியக்காரனல்லவ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, சகோதரரே, என்னால் பிரசங்கிக்கப்பட்ட சுவிசேஷம் மனுஷருடைய யோசனையின்படியானதல்லவென்று உங்களுக்குத் தெரிவிக்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தை ஒரு மனுஷனால் பெற்றதுமில்லை, மனுஷனால் கற்றதுமில்லை, இயேசுகிறிஸ்துவே அதை எனக்கு வெளிப்படுத்தி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ன் அதை ஒரு மனுஷனால் பெற்றதுமில்லை, மனுஷனால் கற்றதுமில்லை, இயேசுகிறிஸ்துவே அதை எனக்கு வெளிப்படுத்தி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யூதமார்க்கத்திலிருந்தபோது என்னுடைய நடக்கையைக்குறித்துக் கேள்விப்பட்டிருப்பீர்கள்; தேவனுடைய சபையை நான் மிகவும் துன்பப்படுத்தி, அதைப் பாழாக்கி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யூதமார்க்கத்திலிருந்தபோது என்னுடைய நடக்கையைக்குறித்துக் கேள்விப்பட்டிருப்பீர்கள்; தேவனுடைய சபையை நான் மிகவும் துன்பப்படுத்தி, அதைப் பாழாக்கி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ஜனத்தாரில் என் வயதுள்ள அநேகரைப்பார்க்கிலும் யூதமார்க்கத்திலே தேறினவனாய், என் பிதாக்களுடைய பாரம்பரிய நியாயங்களுக்காக மிகவும் பக்திவைராக்கியமுள்ளவனாயிருந்த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ஜனத்தாரில் என் வயதுள்ள அநேகரைப்பார்க்கிலும் யூதமார்க்கத்திலே தேறினவனாய், என் பிதாக்களுடைய பாரம்பரிய நியாயங்களுக்காக மிகவும் பக்திவைராக்கியமுள்ளவனாயிருந்த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, நான் என் தாயின் வயிற்றிலிருந்தது முதல், என்னைப் பிரித்தெடுத்து, தம்முடைய கிருபையினால் அழைத்த தேவன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ிருந்தும், நான் என் தாயின் வயிற்றிலிருந்தது முதல், என்னைப் பிரித்தெடுத்து, தம்முடைய கிருபையினால் அழைத்த தேவன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ம்முடைய குமாரனை நான் புறஜாதிகளிடத்தில் சுவிசேஷமாய் அறிவிக்கும்பொருட்டாக, அவரை எனக்குள் வெளிப்படுத்தப் பிரியமாயிருந்தபோது, உடனே நான் மாம்சத்தோடும் இரத்தத்தோடும் யோசனைபண்ணாமலும்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ம்முடைய குமாரனை நான் புறஜாதிகளிடத்தில் சுவிசேஷமாய் அறிவிக்கும்பொருட்டாக, அவரை எனக்குள் வெளிப்படுத்தப் பிரியமாயிருந்தபோது, உடனே நான் மாம்சத்தோடும் இரத்தத்தோடும் யோசனைபண்ணாமலும்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க்கு முன்னே அப்போஸ்தலரானவர்களிடத்திலே எருசலேமுக்குப்போகாமலும்; அரபிதேசத்திற்குப் புறப்பட்டுப்போய், மறுபடியும் தமஸ்கு ஊருக்குத் திரும்பிவந்த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க்கு முன்னே அப்போஸ்தலரானவர்களிடத்திலே எருசலேமுக்குப்போகாமலும்; அரபிதேசத்திற்குப் புறப்பட்டுப்போய், மறுபடியும் தமஸ்கு ஊருக்குத் திரும்பிவந்த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ூன்று வருஷம் சென்ற பின்பு, பேதுருவைக் கண்டுகொள்ளும்படி நான் எருசலேமுக்குப் போய், அவனிடத்தில் பதினைந்து நாள் தங்கியிருந்த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டைய சகோதரனாகிய யாக்கோபைத் தவிர, அப்போஸ்தலரில் வேறொருவரையும் நான் காணவ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உங்களுக்கு எழுதுகிற இவைகள் பொய்யல்லவென்று தேவனுக்குமுன்பாக நிச்சயமாய்ச் சொல்லு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, சீரியா சிலிசியா நாடுகளின் புறங்களில் வந்த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லும் யூதேயாதேசத்திலே கிறிஸ்துவுக்குள்ளான சபைகளுக்கு முகமறியாதவனாயிருந்த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ுன்னே நம்மைத் துன்பப்படுத்தினவனே, தான் அழிக்கத்தேடின விசுவாசத்தை இப்பொழுது பிரசங்கிக்கிறானென்பதை மாத்திரம் அவர்கள் கேள்விப்பட்டிருந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ுன்னே நம்மைத் துன்பப்படுத்தினவனே, தான் அழிக்கத்தேடின விசுவாசத்தை இப்பொழுது பிரசங்கிக்கிறானென்பதை மாத்திரம் அவர்கள் கேள்விப்பட்டிருந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னைப்பற்றி தேவனை மகிமைப்படுத்தி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ஷராலுமல்ல, மனுஷன் மூலமாயுமல்ல, இயேசுகிறிஸ்துவினாலும், அவரை மரித்தோரிலிருந்தெழுப்பின பிதாவாகிய தேவனாலும், அப்போஸ்தலனாயிருக்கிற பவுலாகிய நான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ஷராலுமல்ல, மனுஷன் மூலமாயுமல்ல, இயேசுகிறிஸ்துவினாலும், அவரை மரித்தோரிலிருந்தெழுப்பின பிதாவாகிய தேவனாலும், அப்போஸ்தலனாயிருக்கிற பவுலாகிய நான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னுடனேகூட இருக்கிற சகோதரரெல்லாரும், கலாத்தியா நாட்டிலுள்ள சபைகளுக்கு எழுதுகிறதாவது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தாவாகிய தேவனாலும், நம்முடைய கர்த்தராகிய இயேசுகிறிஸ்துவினாலும் உங்களுக்குக் கிருபையும் சமாதானமும் உண்டாவதாக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தாவாகிய தேவனாலும், நம்முடைய கர்த்தராகிய இயேசுகிறிஸ்துவினாலும் உங்களுக்குக் கிருபையும் சமாதானமும் உண்டாவதாக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நம்மை இப்பொழுதிருக்கிற பொல்லாத பிரபஞ்சத்தினின்று விடுவிக்கும்படி நம்முடைய பிதாவாகிய தேவனுடைய சித்தத்தின்படியே நம்முடைய பாவங்களுக்காகத் தம்மைத்தாமே ஒப்புக்கொடுத்தார்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நம்மை இப்பொழுதிருக்கிற பொல்லாத பிரபஞ்சத்தினின்று விடுவிக்கும்படி நம்முடைய பிதாவாகிய தேவனுடைய சித்தத்தின்படியே நம்முடைய பாவங்களுக்காகத் தம்மைத்தாமே ஒப்புக்கொடுத்தார்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க்கு என்றென்றைக்குமுள்ள சதாகாலங்களிலும் மகிமை உண்டாவதாக ஆமெ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ைக் கிறிஸ்துவின் கிருபையினாலே அழைத்தவரை நீங்கள் இவ்வளவு சீக்கிரமாய் விட்டு, வேறொரு சுவிசேஷத்திற்குத் திரும்புகிறதைப்பற்றி நான் ஆச்சரியப்படுகிறேன்;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ைக் கிறிஸ்துவின் கிருபையினாலே அழைத்தவரை நீங்கள் இவ்வளவு சீக்கிரமாய் விட்டு, வேறொரு சுவிசேஷத்திற்குத் திரும்புகிறதைப்பற்றி நான் ஆச்சரியப்படுகிறேன்;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ைக் கிறிஸ்துவின் கிருபையினாலே அழைத்தவரை நீங்கள் இவ்வளவு சீக்கிரமாய் விட்டு, வேறொரு சுவிசேஷத்திற்குத் திரும்புகிறதைப்பற்றி நான் ஆச்சரியப்படுகிறேன்;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70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વાસ્તવમાં બીજી કોઈ સાચી સુવાર્તા નથી. પરંતુ કેટલાએક લોકો તમને ગુંચવે છે૤ તેઓ ખ્રિસ્ત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વાર્તામાં પરિવર્તન ઈચ્છે છે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અમે તમને સાચી સુવાર્તા કહી છે. જેથી અમે પોતે કે આકાશમાંના દૂત પણ તમને ભિન્ન સુવાર્તા કહે તો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ાપિત થાઓ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મેં અગાઉ પણ તમને આ કહેલું અને ફરીથી કહું છું: તમે સાચી સુવાર્તાને કયારની અપનાવી લીધી છે. જો કો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વ્યક્તિ તમને ઉદ્ધાર માટેનો જુદો રસ્તો બતાવે તો તે વ્યક્તિ શ્રાપિત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હવે શું તમે એમ માનો છો કે લોકો મને અપનાવે તેવો પ્રયત્ન હું કરું છું? ના! દેવ એક છે જેને પ્રસન્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નો હું પ્રયત્ન કરું છું. શું હું માણસોને રાજી કરવાનો પ્રયત્ન કરું છું? જો હું માણસોને રાજી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ગતો હોત, તો ઈસુ ખ્રિસ્તનો હું સેવક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ણ ભાઈઓ, હું ઈચ્છુ છું કે તમે જાણો કે જે સુવાર્તા મેં તમને પ્રગટ કરી છે તે માનવ ર્સજીત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માનવ તરફથી મને સુવાર્તા પ્રાપ્ત નથી થઈ. કોઈ માનવીએ મને સુવાર્તા નથી શીખવી. ઈસુ ખ્રિસ્તે મને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દાન કરી છે. તેણે મને એ સુવાર્તાના દર્શન કરાવ્યા કે જેથી તેનું કથન હું લોકોને કર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મે મારા પાછલા જીવન વિષે સાંભળ્યુ છે. હું યહૂદી ધર્મ પાળતો હતો. મેં દેવની મંડળીને ખૂબ સતાવ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ેં મંડળીનો નાશ કરવાનો પ્રયત્ન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મારી ઉમરના બીજા યહૂદીઓ કરતાં હું યહૂદી ધર્મની વધારે પ્રગતિ કરી રહ્યો હતો૤ બીજા યહૂદીઓ કરતા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ંપરાને અનુસરવા મેં વધારે પ્રયત્ન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રંતુ મારા જન્મ પહેલા દેવની યોજના મારા માટે કોઈ ખાસ હતી. તેથી તેની કૃપાથી દેવે મને આહવાન આપ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 ઈચ્છતો હ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કે તેના દીકરા (ઈસુ) વિષેની સુવાર્તા હું બિનયહૂદી લોકોને કહું. તેથી દેવે મને તેના દીકરા વિષ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ર્શાવ્યું. જ્યારે દેવે મને બોલાવ્યો ત્યારે મેં કોઈ પણ માણસની સલાહ કે મદદ લીધી નહો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હું યરૂશાલેમમાં પ્રેરિતોને મળવા નહોતો ગયો. આ લોકો મારા પહેલા પ્રેરિતો હતા. પરંતુ રાહ જોયા વગ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ં અરબસ્તાન ગયો. પાછળથી હું દમસ્ક શહેરમાં પાછો ફ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્રણ વરસ પછી હું યરૂશાલેમ ગયો; મારે પિતરને મળવું હતું. હું પિતર સાથે 15 દિવસ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હું પ્રભુના ભાઈ યાકૂબ સિવાય, બીજા કોઈ પ્રેરિતોને મળ્ય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દેવ જાણે છે કે આજે હું જે લખુ છું, તે અસત્ય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ાછળથી હું સિરિયા અને કિલકિયાના પ્રદેશોમાં ચાલ્યો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યહૂદિયામાંની ખ્રિસ્તની મંડળીઓ પહેલા કદી મને મળી નહો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ેઓએ માત્ર મારા વિષે આ સાંભળ્યું હતું કે: “આ માણસ આપણને ખૂબ સતાવતો હતો. પરંતુ હવે તે લોકોને તે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વાસ વિષે વાત કહે છે કે જેનો એક વખત નાશ કરવાનો તેણે પ્રયત્ન કરેલ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આ વિશ્વાસીઓએ મારા કારણે દેવની સ્તુતિ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્રેરિત પાઉલ તરફથી સલામ. પ્રેરિત થવા માટે હું માણસો તરફથી પસંદ નથી થયો. માણસોએ મને નથી મોકલ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! ઈસુ ખ્રિસ્તે તથા દેવ બાપે મને પ્રેરિત બનાવ્યો છે. દેવ એક છે જેણે ઈસુને મૃત્યુમાંથી ઊઠાડ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ખ્રિસ્તમાં જેઓ મારી સાથે છે તેઓ તરફથી ગલાતિયામાંનીમંડળીઓને કુશળતા પાઠવ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ું પ્રાર્થના કરું છુ કે આપણા દેવ બાપ અને પ્રભુ ઈસુ ખ્રિસ્ત તમારા પ્રતિ સૌમ્ય રહેશે અને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ાંતિ પ્રદાન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આપણાં પાપો માટે ઈસુએ પોતાનું સ્વાર્પણ કર્યુ. આપણને આ અનિષ્ટ દુનિયા કે જેમાં આપણે જીવ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ાંથી મુક્તિ અપાવવા ઈસુએ આમ કર્યુ. આપણા દેવ પિતાની આ ઈચ્છા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નો મહિમા સદાસર્વકાળ હોજો. આમીન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થોડા સમય પહેલા તેને અનુસરવાનું દેવે તમને આહવાન આપેલું. ઈસુમાંથી પ્રગટ થતી તેની કૃપા દ્વારા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આ આહવાન આપેલું પરંતુ હવે તમારા લોકોથી હું નવાઈ પામું છું! તમે તેનાથી વિમુખ થઈ રહ્યા છો.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્ય પ્રકારની સુવાર્તાને અનુસર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લાતીઓને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2026-10-20T10:07:00Z</dcterms:created>
  <dcterms:modified xsi:type="dcterms:W3CDTF">2026-10-20T10:07:00Z</dcterms:modified>
  <dc:title>ગલાતીઓને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