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யார் உம்முடைய கூடாரத்தில் தங்குவான்? யார் உம்முடைய பரிசுத்த பர்வதத்தில் வாசம்பண்ணுவா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 நிந்தையான பேச்சை எடுக்காமலும் இ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 நிந்தையான பேச்சை எடுக்காமலும் இ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5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ારા પવિત્ર મંડપમાં કોણ નિવાસ કરશે? તમારા પવિત્ર પર્વત પર આવીને કોણ રહે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સાધુશીલતા પાળે છે, જે ન્યાયથી વર્તતા હૃદયથી સત્ય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કદી બીજા લોકો માટે ખરાબ બોલતો નથી, તે તેના પરિવાર માટે શરમજનક વાત કયારેય કરતો નથી. તે કયારે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મિત્રનું ભૂંડુ કરતો નથી; અને કયારેય પોતાના પડોશીને હાની પહોંચાડ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ી દ્રૃષ્ટિમાં પાપી માણસ વખોડવાને પાત્ર છે. જેઓ યહોવાનો ભય અને આદર રાખે છે તેને તે મા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નુકશાન સહન કરવું પડે તો પણ પોતાના વચન કયારેય તોડ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તેણે ધીરેલાં નાણાં ઉપર વ્યાજ લઇને તે કોઇનું શોષણ કરતો નથી. તે નિદોર્ષ માણસો સામે જૂઠી સાક્ષ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ઇને કદી લાંચ લેતો નથી. જેઓ આ રીતે જીવે છે તે હંમેશા સુરક્ષિત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2026-10-21T10:46:14Z</dcterms:created>
  <dcterms:modified xsi:type="dcterms:W3CDTF">2026-10-21T10:46:14Z</dcterms:modified>
  <dc:title>ગીતશાસ્ત્ર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