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வின் தாயாகிய அத்தாலியாள் தன் குமாரன் இறந்துபோனதைக் கண்டபோது, எழும்பி ராஜவம்சஸ்தர் யாவரையும் சங்காரம் பண்ணின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ளோடேகூட அவன் ஆறுவருஷம் கர்த்தருடைய ஆலயத்தில் ஒளித்துவைக்கப்பட்டிருந்தான்; அத்தாலியாள் தேசத்தின்மேல் ராஜ்யபாரம்பண்ண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ளோடேகூட அவன் ஆறுவருஷம் கர்த்தருடைய ஆலயத்தில் ஒளித்துவைக்கப்பட்டிருந்தான்; அத்தாலியாள் தேசத்தின்மேல் ராஜ்யபாரம்பண்ண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நீங்கள் செய்யவேண்டிய காரியம் என்னவென்றால், ஓய்வுநாளில் முறைப்படி இங்கே வருகிற உங்களில் மூன்றில் ஒருபங்கு ராஜாவின் அரமனைக் காவல் கா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நீங்கள் செய்யவேண்டிய காரியம் என்னவென்றால், ஓய்வுநாளில் முறைப்படி இங்கே வருகிற உங்களில் மூன்றில் ஒருபங்கு ராஜாவின் அரமனைக் காவல் கா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ன்றில் ஒருபங்கு சூர் என்னும் வாசலிலும், மூன்றில் ஒருபங்கு காவலாளரின் காவலின் பிறகே இருக்கிற வாசலிலுமிருந்து ஆலயக்காவலைப் பத்திரமாய்க் கா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ன்றில் ஒருபங்கு சூர் என்னும் வாசலிலும், மூன்றில் ஒருபங்கு காவலாளரின் காவலின் பிறகே இருக்கிற வாசலிலுமிருந்து ஆலயக்காவலைப் பத்திரமாய்க் காக்க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யே ஓய்வுநாளில் முறைப்படியே உங்களில் இரண்டுபங்குபேர், ராஜாவினிடத்தில் கர்த்தருடைய ஆலயத்தைக் காவல் கா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யே ஓய்வுநாளில் முறைப்படியே உங்களில் இரண்டுபங்குபேர், ராஜாவினிடத்தில் கர்த்தருடைய ஆலயத்தைக் காவல் கா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அவரவர் தங்கள் ஆயுதங்களைக் கையிலே பிடித்தவர்களாய், ராஜாவைச் சுற்றிலும் வரிசையாய் நின்று கொண்டிருக்கவேண்டும்; வரிசைகளுக்குள் புகுந்துவருகிறவன்; கொலைசெய்யப்படக்கடவன்; ராஜா வெளியே போகும்போதும் உள்ளே வரும்போதும் நீங்கள் அவரோடே இருங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அவரவர் தங்கள் ஆயுதங்களைக் கையிலே பிடித்தவர்களாய், ராஜாவைச் சுற்றிலும் வரிசையாய் நின்று கொண்டிருக்கவேண்டும்; வரிசைகளுக்குள் புகுந்துவருகிறவன்; கொலைசெய்யப்படக்கடவன்; ராஜா வெளியே போகும்போதும் உள்ளே வரும்போதும் நீங்கள் அவரோடே இருங்கள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ாகிய யோய்தா கட்டளையிட்டபடியெல்லாம் நூறுபேருக்கு அதிபதிகள் செய்து, அவரவர் ஓய்வுநாளில் முறைப்படி வருகிறவர்களும் முறைப்படி போகிறவர்களுமாகிய தங்கள் மனுஷரைக் கூட்டிக்கொண்டு, ஆசாரியனாகிய யோய்தாவினிடத்தில் வ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ாகிய யோய்தா கட்டளையிட்டபடியெல்லாம் நூறுபேருக்கு அதிபதிகள் செய்து, அவரவர் ஓய்வுநாளில் முறைப்படி வருகிறவர்களும் முறைப்படி போகிறவர்களுமாகிய தங்கள் மனுஷரைக் கூட்டிக்கொண்டு, ஆசாரியனாகிய யோய்தாவினிடத்தில் வ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ாகிய யோய்தா கட்டளையிட்டபடியெல்லாம் நூறுபேருக்கு அதிபதிகள் செய்து, அவரவர் ஓய்வுநாளில் முறைப்படி வருகிறவர்களும் முறைப்படி போகிறவர்களுமாகிய தங்கள் மனுஷரைக் கூட்டிக்கொண்டு, ஆசாரியனாகிய யோய்தாவினிடத்தில் வ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சாரியன் கர்த்தரின் ஆலயத்தில் தாவீதுராஜா வைத்திருந்த ஈட்டிகளையும் கேடகங்களையும் நூறுபேருக்கு அதிபதிகளிடத்தில் கொடு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ாவலாளர் அவரவர் தங்கள் ஆயுதங்களைப் பிடித்தவர்களாய், ஆலயத்தின் வலதுபக்கம்தொடங்கி அதின் இடதுபக்கமட்டும், பலிபீடத்திற்கு எதிராகவும் ஆலயத்திற்கு எதிராகவும் ராஜாவைச் சுற்றிலும் நி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ாவலாளர் அவரவர் தங்கள் ஆயுதங்களைப் பிடித்தவர்களாய், ஆலயத்தின் வலதுபக்கம்தொடங்கி அதின் இடதுபக்கமட்டும், பலிபீடத்திற்கு எதிராகவும் ஆலயத்திற்கு எதிராகவும் ராஜாவைச் சுற்றிலும் நி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: ராஜகுமாரனை வெளியே கொண்டுவந்து, கிரீடத்தை அவன்மேல் வைத்து, சாட்சியின் ஆகமத்தை அவன் கையிலே கொடுத்தான்; இப்படி அவனை ராஜாவாக்கி அபிஷேகம்பண்ணி: ராஜா வாழ்க என்று சொல்லி கைகொட்ட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: ராஜகுமாரனை வெளியே கொண்டுவந்து, கிரீடத்தை அவன்மேல் வைத்து, சாட்சியின் ஆகமத்தை அவன் கையிலே கொடுத்தான்; இப்படி அவனை ராஜாவாக்கி அபிஷேகம்பண்ணி: ராஜா வாழ்க என்று சொல்லி கைகொட்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ஓடிவருகிற ஜனங்கள் செய்த ஆரவாரத்தை அத்தாலியாள் கேட்டபோது: அவள் கர்த்தருடைய ஆலயத்திற்கு ஜனங்களிடத்தில் வ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அவளுக்கு இடம் உண்டாக்கினபோது, ராஜாவின் அரமனைக்குள் குதிரைகள் பிரவேசிக்கிற வழியிலே அவள் போகையில், அவளைக் கொன்று போ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ோய்தா, அவர்கள் கர்த்தருடைய ஜனமாயிருக்கும்படிக்கு, ராஜாவும் ஜனங்களும் கர்த்தரோடே உடன்படிக்கைபண்ணவும், ராஜாவும் ஜனங்களும் ஒருவரோடொருவர் உடன்படிக்கைபண்ணவும் செய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ோய்தா, அவர்கள் கர்த்தருடைய ஜனமாயிருக்கும்படிக்கு, ராஜாவும் ஜனங்களும் கர்த்தரோடே உடன்படிக்கைபண்ணவும், ராஜாவும் ஜனங்களும் ஒருவரோடொருவர் உடன்படிக்கைபண்ணவும் செய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ூறுபேருக்கு அதிபதிகளையும் தலைவரையும் காவலாளரையும் தேசத்தின் ஜனங்களையும் கூட்டி, ராஜாவைக் கர்த்தருடைய ஆலயத்திலிருந்து இறங்கப் பண்ணி, அவனைக் காவலாளரின் வாசல் வழியாய் ராஜ அரமனைக்கு அழைத்துக் கொண்டுபோனார்கள்; அங்கே அவன் ராஜாக்களுடைய சிங்காசனத்தின்மேல் உட்கார்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ூறுபேருக்கு அதிபதிகளையும் தலைவரையும் காவலாளரையும் தேசத்தின் ஜனங்களையும் கூட்டி, ராஜாவைக் கர்த்தருடைய ஆலயத்திலிருந்து இறங்கப் பண்ணி, அவனைக் காவலாளரின் வாசல் வழியாய் ராஜ அரமனைக்கு அழைத்துக் கொண்டுபோனார்கள்; அங்கே அவன் ராஜாக்களுடைய சிங்காசனத்தின்மேல் உட்கார்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ூறுபேருக்கு அதிபதிகளையும் தலைவரையும் காவலாளரையும் தேசத்தின் ஜனங்களையும் கூட்டி, ராஜாவைக் கர்த்தருடைய ஆலயத்திலிருந்து இறங்கப் பண்ணி, அவனைக் காவலாளரின் வாசல் வழியாய் ராஜ அரமனைக்கு அழைத்துக் கொண்டுபோனார்கள்; அங்கே அவன் ராஜாக்களுடைய சிங்காசனத்தின்மேல் உட்கார்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சத்தின் ஜனங்கள் எல்லாரும் மகிழ்ந்து நகரம் அமைதலாயிற்று. அத்தாலியாளையோ ராஜாவின் அரமனையண்டையில் பட்டயத்தால் கொன்றுபோ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சத்தின் ஜனங்கள் எல்லாரும் மகிழ்ந்து நகரம் அமைதலாயிற்று. அத்தாலியாளையோ ராஜாவின் அரமனையண்டையில் பட்டயத்தால் கொன்றுபோ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வாஸ் ராஜாவாகிறபோது ஏழு வயத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ಹಜ್ಯನ ತಾಯಿಯಾದ ಅತಲ್ಯಳು ತನ್ನ ಮಗನು ಸತ್ತು ಹೋದದ್ದನ್ನು ನೋಡಿ ಎದ್ದು ರಾಜ ಸಂತಾನದವರನ್ನೆಲ್ಲಾ ನಾಶಮಾಡ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ರೆ ಅರಸನಾದ ಯೆಹೋರಾಮನಿಗೆ ಮಗಳಾದ ಯೆಹೋಷೆಬಳು ಕೊಂದುಹಾಕಲ್ಪಟ್ಟ ಅರಸನ ಮಕ್ಕಳ ಮಧ್ಯದಿಂದ ಅಹಜ್ಯನ ಮಗನಾದ ಯೆಹೋವಾ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ು ಕದ್ದುಕೊಂಡಳು. ಆದದರಿಂದ ಅವನು ಕೊಲ್ಲಲ್ಪ ಡದ ಹಾಗೆ ಅವನನ್ನೂ ಅವನ ದಾದಿಯನ್ನೂ ಅತಲ್ಯ ಳಿಗೆ ಕಾಣದ ಹಾಗೆ ಮಲಗ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 ಬಚ್ಚಿ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ಾಗೆಯೇ ಅವನು ಅವಳ ಸಂಗಡ ಆರು ವರುಷ ಕರ್ತನ ಮನೆಯಲ್ಲಿ ಬಚ್ಚಿಡಲ್ಪಟ್ಟಿದ್ದನು. ಅತಲ್ಯಳು ದೇಶದ ಮೇಲೆ ಆಳ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ಏಳನೇ ವರುಷದಲ್ಲಿ ಯೆಹೋಯಾದಾ ವನು ನೂರಕ್ಕೆ ಅಧಿಪತಿಯಾದವರನ್ನೂ ರಾಣುವೆಯ ಅಧಿಪತಿಗಳನ್ನೂ ಕಾವಲುಗಾರರ ಸಹಿ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 ಕಳುಹಿಸಿ ತನ್ನ ಬಳಿಗೆ ಕರ್ತನ ಮನೆಗೆ ಕರಕೊಂಡು ಅವರ ಸಂಗಡ ಒಡಂಬಡಿಕೆಯನ್ನು ಮಾಡಿ ಕರ್ತನ ಮನೆಯಲ್ಲಿ ಅವರಿಂದ ಪ್ರಮಾ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ಂಡು ಅವರಿಗೆ ಅರಸನ ಮಗನನ್ನು ತೋ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ಿಗೆ ಆಜ್ಞಾಪಿಸಿ--ನೀವು ಮಾಡಬೇಕಾದದ್ದೇನಂದರೆ ಸಬ್ಬತ್‌ ದಿವಸದಲ್ಲಿ ಪ್ರವೇಶಿಸುವವರಾದ ನಿಮ್ಮೊಳಗಿನ ಮೂರನೇ ಭಾಗ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 ಮನೆಯ ಕಾವಲಿನ ಮೇಲೆ ಕಾವಲುಗಾರರಾಗಿ ಇ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ಮೂರನೇ ಭಾಗವು ಸೂರ್‌ ಎಂಬ ಬಾಗಲ ಬಳಿಯಲ್ಲಿಯೂ ಮತ್ತೊಂದು ಮೂರನೇ ಭಾಗವು ಕಾವಲಿನ ಹಿಂದೆ ಇರುವ ಬಾಗಲ ಬಳಿಯ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್ರಿ. ಹೀಗೆಯೇ ಮನೆಯ ಕಾವಲು ಮುರಿಯಲ್ಪಡದ ಹಾಗೆ ಅದನ್ನು ಕಾಯ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ಸಬ್ಬತ್‌ ದಿವಸದಲ್ಲಿ ಹೊರಡುವ ನಿಮ್ಮೆಲ್ಲರಲ್ಲಿ ಎರಡು ಭಾಗ ಅರಸನ ಬಳಿಯಲ್ಲಿ ಕರ್ತನ ಮನೆಯ ಕಾವ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ಯುವವ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ಮ್ಮಲ್ಲಿ ಪ್ರತಿ ಮನುಷ್ಯನು ತನ್ನ ಕೈಯಲ್ಲಿ ಆಯುಧಗಳನ್ನು ಹಿಡುಕೊಂಡು ಅರಸ ನನ್ನು ಸುತ್ತಿಕೊಂಡಿರ್ರಿ; ಯಾವ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ಲುಗಳಲ್ಲಿ ಬಂದರೆ ಅವನು ಕೊಲೆಯಾಗಲಿ. ಆದರೆ ಅರಸನು ಹೊರಗೆ ಹೋಗುವಾಗಲೂ ಒಳಗೆ ಬರುವಾಗಲೂ ನೀವು ಅವನ ಸಂಗಡ ಇ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ಾಗೆಯೇ ನೂರಕ್ಕೆ ಅಧಿಪತಿಯಾದವರು ಯಾಜಕನಾದ ಯೆಹೋಯಾದಾ ವನು ಆಜ್ಞಾಪಿಸಿದ ಎಲ್ಲಾದರ ಪ್ರಕಾರ ಮಾಡಿ ಪ್ರತಿ ಮನುಷ್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ಬ್ಬತ್‌ ದಿವಸದಲ್ಲಿ ಪ್ರವೇಶಿಸಬೇಕಾದ ತನ್ನ ಜನರನ್ನೂ ಸಬ್ಬತ್‌ ದಿವಸದಲ್ಲಿ ಹೊರಗೆ ಹೋಗಲು ಬೇಕಾದವರನ್ನೂ ಯಾಜಕನಾದ ಯೆಹ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ದಾವನ ಬಳಿಗೆ ಕರಕೊಂಡು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ಯಾಜಕನು ಕರ್ತನ ಆಲಯದಲ್ಲಿದ್ದ ಅರಸನಾದ ದಾವೀದನ ಈಟಿಗಳನ್ನೂ ಗುರಾಣಿಗಳನ್ನೂ ನೂರಕ್ಕೆ ಅಧಿಪತಿಯಾದವರಿಗ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ಾವಲುಗಾರರಲ್ಲಿ ಪ್ರತಿ ಮನುಷ್ಯನು ತನ್ನ ಆಯುಧಗಳನ್ನು ಕೈಯಲ್ಲಿ ಹಿಡುಕೊಂಡು ಬಲಿಪೀಠದ ಬಳಿಯಲ್ಲಿಯೂ ಆಲ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ಯೂ ಆಲಯದ ಬಲಪಾರ್ಶ್ವ ಮೊದಲು ಗೊಂಡು ಎಡಪಾರ್ಶ್ವದ ವರೆಗೂ ಅರಸನ ಸುತ್ತಲೂ ನಿಂತ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ಅವನು ಅರಸನ ಮಗನನ್ನು ಹೊರಗೆ ಕರತಂದು ಕಿರೀಟವನ್ನು ಅವನ ತಲೆಯ ಮೇಲೆ ಇರಿಸಿ ಸಾಕ್ಷಿಯನ್ನು ಕೊಟ್ಟನು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ಅರಸನಾಗ ಮಾಡಿ ಅಭಿಷೇಕಿಸಿ ಚಪ್ಪಾಳೆ ಹೊಡೆದುಅರಸನು ಬಾಳಲ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ತಲ್ಯಳು ಕಾವಲುಗಾರರ ಶಬ್ದವನ್ನೂ ಜನರ ಶಬ್ದವನ್ನೂ ಕೇಳಿದಾಗ ಕರ್ತನ ಆಲಯದಲ್ಲಿದ್ದ ಜನರ ಬಳಿಗೆ ಬ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ಳು ದೃಷ್ಟಿಸಿ ನೋಡುವಾಗ ಇಗೋ, ಅರಸನು ಪದ್ಧತಿಯ ಪ್ರಕಾರ ಸ್ತಂಭದ ಬಳಿ ಯಲ್ಲಿ ನಿಂತಿದ್ದನು. ಪ್ರಧಾನರೂ ತುತೂರಿ ಊ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ವರೂ ಅರಸನ ಬಳಿಯಲ್ಲಿ ನಿಂತಿದ್ದರು. ಇದಲ್ಲದೆ ದೇಶದ ಜನರೆಲ್ಲರೂ ಸಂತೋಷಪಟ್ಟು ತುತೂರಿಗಳನ್ನು ಊದಿದರು. ಆಗ ಅತಲ್ಯ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ವಸ್ತ್ರಗಳನ್ನು ಹರಿದು ಕೊಂಡು--ದ್ರೋಹ, ದ್ರೋಹ ಎಂದು ಕೂಗ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ಯಾಜಕನಾದ ಯೆಹೋಯಾದಾವನು ನೂರರ ಅಧಿಪತಿಗಳಿಗೂ ಸೈನ್ಯದ ಅಧಿಕಾರಿಗಳಿಗೂಸಾಲುಗಳ ಹೊರಗೆ ಅವಳನ್ನು ಹೊರಡಿಸ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ೂ ಅವಳನ್ನು ಹಿಂಬಾಲಿಸುವವನು ಕತ್ತಿಯಿಂದ ಕೊಲ್ಲ ಲ್ಪಡಲಿ ಎಂದೂ ಹೇಳಿ ಆಜ್ಞಾಪಿಸಿದನು. ಯಾಕಂದರೆ ಅವಳ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ಿರದಲ್ಲಿ ಕೊಲೆಯಾಗಬಾರ ದೆಂದು ಯಾಜಕನ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ಅವರು ಅವಳನ್ನು ಹಿಡಿದು ಕುದುರೆಗಳು ಅರಸನ ಮನೆಯೊಳಕ್ಕೆ ಬರುವ ಮಾರ್ಗದಲ್ಲಿ ಅವಳನ್ನು ಕೊಲೆ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ೆಹೋಯಾದಾವನು ಕರ್ತನಿಗೂ ಅರಸನಿಗೂ ಜನರಿಗೂ ಮಧ್ಯೆ ಒಡಂಬಡಿಕೆ ಮಾಡಿದನು. ಆ ಸಮಯದಲ್ಲಿ ಕರ್ತನ ಜನರಾಗಿರುವ ಹಾಗೆ ಅರ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ಗೂ ಜನರಿಗೂ ಮಧ್ಯೆ ಒಡಂಬಡಿಕ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ದೇಶದ ಜನರೆಲ್ಲರೂ ಬಾಳನ ಮನೆಯಲ್ಲಿ ಹೊಕ್ಕು ಅದನ್ನು ಕೆಡವಿಹಾಕಿ ಅವನ ಬಲಿಪೀಠಗಳನ್ನೂ ವಿಗ್ರಹ ಗಳನ್ನೂ ಸಂಪೂರ್ಣ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ಡುತುಂಡಾಗಿ ಒಡೆದು ಬಿಟ್ಟು ಬಲಿಪೀಠಗಳ ಮುಂದೆ ಬಾಳನ ಯಾಜಕನಾದ ಮತ್ತಾನನನ್ನು ಕೊಂದುಹಾಕಿದರು. ಇದಲ್ಲದೆ ಯಾಜಕನ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 ಅಧಿಕಾರಿಗಳನ್ನು ನೇಮ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ಅವನು ನೂರಕ್ಕೆ ಅಧಿಪತಿಗಳನ್ನೂ ಅಧಿಕಾರಿಗಳನ್ನೂ ಕಾವಲುಗಾರರನ್ನೂ ದೇಶದ ಜನ ರೆಲ್ಲರನ್ನೂ ತನ್ನ ಬಳಿಗೆ ಕರಕೊಂ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ಅವರು ಅರಸನನ್ನು ಕರ್ತನ ಮನೆಯಿಂದ ಕಾವಲುಗಾರರ ಬಾಗಲ ಮಾರ್ಗವಾಗಿ ಅರಮನೆಗೆ ಕರಕೊಂಡು ಬಂದು ಅರಸುಗಳ ಸಿಂಹಾಸನ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್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ದೇಶದ ಜನರೆಲ್ಲರೂ ಸಂತೋಷಪಟ್ಟರು; ಪಟ್ಟಣವು ಶಾಂತವಾಗಿತ್ತು. ಆದರೆ ಅತಲ್ಯಳನ್ನು ಅರಮನೆಯ ಬಳಿಯಲ್ಲಿ ಕತ್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ುಹಾಕ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ಯೆಹೋವಾಷನು ಏಳು ವರುಷದವನಾ ಗಿದ್ದಾಗ ಆಳಲು ಆರಂಭ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2026-10-20T05:19:20Z</dcterms:created>
  <dcterms:modified xsi:type="dcterms:W3CDTF">2026-10-20T05:19:20Z</dcterms:modified>
  <dc:title>2 ಅರಸುಗಳು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