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இருபத்தோராந்தேதியிலே ஆகாய் என்னும் தீர்க்கதரிசியின் மூலமாய் கர்த்தருடைய வார்த்தை உண்டாயிற்று;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ும் என்னுடையது, பொன்னும் என்னுடையது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வஸ்திரத்தின் தொங்கலிலே பரிசுத்த மாம்சத்தைக்கொண்டுபோகையில் தன் வஸ்திரத்தின் தொங்கல் அப்பத்தையாகிலும் சாதத்தையாகிலும், திராட்சரசத்தையாகிலும், எண்ணெயையாகிலும், மற்றெந்த போஜனபதார்த்தத்தையாகிலும் தொட்டால் அது பரிசுத்தமாகுமோ என்று நீ ஆசாரியரிடத்தில் வேத நியாயத்தைப்பற்றிக் கே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ுபத்துநாலாந்தேதியாகிய அந்நாளிலே கர்த்தருடைய வார்த்தை இரண்டாம் விசை ஆகாய் என்பவனுக்கு உண்டாகி, அவர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யூதாவின் தலைவனாகிய செருபாபேலோடே சொல்லவேண்டியது என்னவென்றால், நான் வானத்தையும் பூமியையும் அசையப்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જ વરસના સાતમા મહિનાની એકવીસમી તારીખે પ્રબોધક હાગ્ગાય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ૂદિયાના સૂબા શઆલ્તીએલના પુત્ર ઝરુબ્બાબેલને તથા પ્રમુખ યાજક યહોસાદાકના પુત્ર યહોશુઆને તથા બા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લા લોકોને હવે કહ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આ મંદિરનો અગાઉનો વૈભવ જોનારાઓમાંનો કોઇ તમારામાં જીવતો રહ્યો છે? અને હાલ તમે તેને કેવી હાલ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ઓ છો? શું તે તમારી નજરમાં શૂન્યવત્ત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ોપણ હવે, યહોવા કહે છે, ‘હે ઝરુબ્બાબેલ, હિંમત હારીશ નહિ,’ હે યહોસાદાકના પુત્ર યહોશુઆ, પ્રમુ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, ‘બળવાન થા;’ યહોવા કહે છે, ‘હે દેશના સર્વ લોકો, તમે બળવાન થઇને કામે લાગો; કારણકે હું ત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’ સૈન્યોનો દેવ યહોવા આમ ક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જ્યારે મિસરમાંથી બહાર આવ્યા, ત્યારે મેં તમને વચન આપ્યા પ્રમાણે મારો આત્મા તમારામાં હતો;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ર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 કે સૈન્યોનો દેવ યહોવા કહે છે, “હું થોડી જ વારમાં ફરીથી આકાશ, પૃથ્વી, સમુદ્ર અને સૂકી ધરત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ચમચાવી મૂ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આ બધા રાષ્ટોને હચમચાવી મૂકીશ, અને તેમની ધનસંપતિ અહીં આવશે અને આ મંદિરને હું ખજાનાથી ભર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મ સૈન્યોનો દેવ યહોવા કહે છે, તેઓની ચાંદી અને સોનું મ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આ મંદિરની પ્રતિષ્ઠા હવે પહેલાના કરતાં ઘણી વધારે હશે. અને આ મંદિરને હું સુખ અને શાંતિ આપીશ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ોનો દેવ યહોવાના વચ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ાર્યાવેશના રાજ્યકાળમાં બીજા વર્ષના નવમાં મહિનાની ચોવીસમી તારીખે યહોવાનું વચન હાગ્ગાય પ્રબોધ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ફતે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ૈન્યોનો દેવ યહોવા કહે છે, હવે તું યાજકોને આ પ્રશ્ર્નનો નિર્ણય કરવાનું કહ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જો તમારામાંનો કોઇ તેના કપડાંની ઘડીમાં અપિર્ત માંસ લઇ જતો હોય, અને તેનો સ્પર્શ રોટલી, ભાજી, ત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કોઇ પણ અન્ન, દ્રાક્ષાને કે માંસને થાય, તો શું તે પણ પવિત્ર થઇ જાય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ાજકોએ કહ્યું: “ના,” ત્યારે હાગ્ગાયે કહ્યું, “જો કોઇ માણસ શબને અડવાથી અભડાયો હોય અને ત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ને અડે તો એ અભડાઇ જાય ખરી?”યાજકે જવાબ આપ્યો, “જરુર અભડ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હાગ્ગાયે સ્પષ્ટતા કરી, “યહોવા કહે છે કે ‘તમારુંં વલણ સ્વાથીર્ છે; તમારું હૃદય ભૂંડું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એ લોકો જે કઇં ધરાવે છે તે પણ અશુદ્ધ છે. માત્ર તમારાં અર્પણો જ નહિ પણ મારી સેવાના નામે ત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ઇં કરો છો તે બધું જ અશુદ્ધ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કહે છે, “હવે કૃપા કરીને આજથી માંડીને ભૂતકાળ પહેલાના વખતનો વિચાર કરો, યહોવાનું મંદિર બાંધ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ોઇ પથ્થર મૂક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ગાઉ તમે જ્યાં વીસ માપ અનાજની આશા રાખતા હતા, ત્યાંથી તમને માત્ર દશ જ મળતાં, દ્રાક્ષાકુંડ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પચાસ માપની આશા રાખતા ત્યાંથી તમને માત્ર વીસ જ મળ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જે જે કઇં વાવતા તે બધાનો હું લૂથી, ગેરુંથી કે કરાથી નાશ કરતો, તેમ છતાં તમે પાછા મારે શરણે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સાંભળો, આજ પછીથી, નવમાં મહિનાની ચોવીસમી તારીખે, મંદિરનો પાયો નાખવામાં આવ્યો છે, તે દિવસ પછ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થનાર છે તેનો વિચ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ું હજી સુધી ત્યાં કોઠારમાં બી કે અનાજ છે? દ્રાક્ષની વેલો, અંજીરીઓ, દાડમડીઓ અને જૈતૂનના વૃક્ષ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ી ફળ્યાં નથી, પણ આજથી હું તમને આશીર્વાદ આપ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 જ મહિનાની ચોવીસમી તારીખે, ફરી વાર હાગ્ગાયને યહોવાની વાણી સંભળા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ૂદાના રાજ્યપાલ ઝરુબ્બાબેલને કહે કે, “હું આકાશોને તથા પૃથ્વીને હચમચાવ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રાજ્યોના સિંહાસનો તેના સ્થાનેથી હટાવી દેવાનો છું. હું પ્રજાઓના રાજ્યોની શકિતનો નાશ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અને તેમના રથોને અને તેઓમાં બેસનારાઓને ઉથલાવી નાંખનાર છું. તેમના ઘોડાઓ જશે, અને સવારો પડી જ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 એકબીજા સાથે તરવારથી લ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આ બનશે ત્યારે, ઓ મારા સેવક ઝરુબ્બાબેલ, હું તને મારો અંગત મુદ્રા મહોર બનાવીશ. કારણક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પસંદ કર્યો છે.”એમ સૈન્યોનો દેવ યહોવા કહે છે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2026-10-20T01:28:20Z</dcterms:created>
  <dcterms:modified xsi:type="dcterms:W3CDTF">2026-10-20T01:28:20Z</dcterms:modified>
  <dc:title>હાગ્ગાય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