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ண்டவர்களை நோக்கி: புறப்பட்டுப்போங்கள் என்றும்; இருளில் இருக்கிறவர்களை நோக்கி: வெளிப்படுங்கள் என்றும் சொல்லவும், நான் உம்மைக் காப்பாற்றி, உம்மை ஜனங்களுக்கு உடன்படிக்கையாக ஏற்படுத்துவேன்; அவர்கள் வழியோரங்களிலே மேய்வார்கள்; சகல மேடுகளிலும் அவர்களுக்கு மேய்ச்சல் உண்ட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ண்டவர்களை நோக்கி: புறப்பட்டுப்போங்கள் என்றும்; இருளில் இருக்கிறவர்களை நோக்கி: வெளிப்படுங்கள் என்றும் சொல்லவும், நான் உம்மைக் காப்பாற்றி, உம்மை ஜனங்களுக்கு உடன்படிக்கையாக ஏற்படுத்துவேன்; அவர்கள் வழியோரங்களிலே மேய்வார்கள்; சகல மேடுகளிலும் அவர்களுக்கு மேய்ச்சல் உண்ட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லைகளையெல்லாம் வழிகளாக்குவேன்; என் பாதைகள் உயர்த்த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ூரத்திலிருந்து வருவார்கள்; இதோ, அவர்கள் வடக்கிலும் மேற்கிலுமிருந்து வருவார்கள், இவர்கள் சீனீம் தேசத்திலுமிருந்து வருவார்கள் என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ூரத்திலிருந்து வருவார்கள்; இதோ, அவர்கள் வடக்கிலும் மேற்கிலுமிருந்து வருவார்கள், இவர்கள் சீனீம் தேசத்திலுமிருந்து வருவார்கள் என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ோ: கர்த்தர் என்னைக் கைவிட்டார், ஆண்டவர் என்னை மறந்தார் என்று சொல்லுகி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ோ: கர்த்தர் என்னைக் கைவிட்டார், ஆண்டவர் என்னை மறந்தார் என்று சொல்லுகி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என் உள்ளங்கைகளில் உன்னை வரைந்திருக்கிறேன்; உன் மதில்கள் எப்போதும் என்முன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ுமாரர் தீவிரித்து வருவார்கள்; உன்னை நிர்மூலமாக்கினவர்களும் உன்னைப் பாழாக்கினவர்களும் உன்னைவிட்டுப் புறப்பட்டுப்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ற்றிருந்த உனக்கு உண்டாயிருக்கப்போகிற பிள்ளைகள்: இடம் எங்களுக்கு நெருக்கமாயிருக்கிறது; நாங்கள் குடியிருக்கும்படிக்கு விலகியிரு என்று, உன் காதுகள் கேட்கச் சொல்ல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ாக்கிரமன் கையிலிருந்து கொள்ளைப்பொருளைப் பறிக்கக்கூடுமோ? அல்லது நீதியாய்ச் சிறைப்பட்டுப்போனவர்களை விடுவிக்ககூடும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நீ என்தாசன்; இஸ்ரவேலே, நான் உன்னில் மகிமைப்படுவ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ಹೀಗ ನ್ನುತ್ತಾನೆ--ಪ್ರಸನ್ನತೆಯ ಕಾಲದಲ್ಲಿ ನಿನಗೆ ಸದುತ್ತರ ವನ್ನು ದಯಪಾಲಿಸಿದ್ದೇನೆ; ರಕ್ಷಣೆಯ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ಗೆ ಸಹಾಯ ಮಾಡಿದ್ದೇನೆ, ನಾನು ನಿನ್ನನ್ನು ಕಾಪಾಡಿ ಭೂಮಿಯನ್ನು ಸ್ಥಾಪಿಸುವದಕ್ಕೂ ಹಾಳಾಗಿರುವ ಸ್ವಾಸ್ತ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ಬಾಧ್ಯವಾಗಿ ಹೊಂದುವಂತೆಯೂ ಜನರ ಒಡಂಬಡಿಕೆಗಾಗಿ ನಿನಗೆ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ಬಂದಿ ಸಲ್ಪಟ್ಟವರಿಗೆ--ಹೊರಗೆ ಹೋಗಿರಿ, ಕತ್ತಲೆಯಲ್ಲಿರು ವವರಿಗೆ--ನಿಮ್ಮನ್ನು ತೋರ್ಪಡಿಸಿಕೊಳ್ಳ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ಹುದು. ಅವರು ದಾರಿಗಳಲ್ಲಿ ಮೇಯಿಸುವರು, ಅವರ ಎಲ್ಲಾ ಎತ್ತರವಾದ ಪ್ರದೇಶಗಳು ಕೂಡ ಅವ ರಿಗೆ ಹುಲ್ಲುಗಾವಲಾ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ಿಗೆ ಹಸಿವೆ ಯಾಗಲಿ ಬಾಯಾರಿಕೆಯಾಗಲಿ ಇರವು. ಇಲ್ಲವೆ ಝಳವೂ ಬಿಸಿಲೂ ಬಡಿಯವು; ಯಾಕಂದರೆ ಅವ ರನ್ನು ಕರುಣಿಸುವಾ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ಡೆಸುತ್ತಾ ನೀರು ಕ್ಕುವ ಒರತೆಗಳ ಬಳಿಗೆ ತ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ಬೆಟ್ಟ ಗಳನ್ನೆಲ್ಲಾ ಸಮದಾರಿಯನ್ನಾಗಿ ಮಾಡಿ ನನ್ನ ರಾಜ ಮಾರ್ಗಗಳನ್ನು ಉನ್ನತ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ಗೋ, ಇವರು ದೂರದಿಂದ ಬರುತ್ತಾರೆ. ಇಗೋ, ಇವರು ಬಡಗಣದಿಂದ ಮತ್ತು ಪಡುವಣದಿಂದ, ಇವರು ಸೀನೀಮ್‌ ದೇಶ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ತ್ತ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ಕಾಶವೇ, ಹರ್ಷಿಸು; ಭೂಮಿಯೇ, ಉಲ್ಲಾಸಪಡು! ಪರ್ವತ ಗಳೇ ಹರ್ಷಧ್ವನಿಗೈಯಿರಿ. ಯಾಕಂದರೆ ಕರ್ತನು ತನ್ನ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ಿಸಿ, ಶ್ರಮೆಪಟ್ಟ ತನ್ನವರನ್ನು ಕರುಣ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ಚೀಯೋನು--ಕರ್ತನು ನನ್ನನ್ನು ತಳ್ಳಿ ಬಿಟ್ಟಿದ್ದಾನೆ ಮತ್ತು ನನ್ನ ಕರ್ತನು ನನ್ನನ್ನು ಮರೆತು ಬಿಟ್ಟಿದ್ದಾನ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ಂದುಕ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ನ್ನ ಗರ್ಭದ ಮಗನ ಮೇಲೆ ಕರುಣಿಸದೆ ಒಬ್ಬ ಹೆಂಗಸು ತನ್ನ ಮೊಲೇ ಕೂಸನ್ನು ಮರೆತಾಳೇ? ಹೌದು, ಅವಳು ಮರೆಯಬಹುದು, ಆ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ನ್ನು ಮರೆ 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ಗೋ, ನಾನು ನನ್ನ ಅಂಗೈಗಳಲ್ಲಿ ನಿನ್ನನ್ನು ಕೆತ್ತಿಕೊಂಡಿದ್ದೇನೆ; ನಿನ್ನ ಗೋಡೆಗಳು ಸದಾ ನನ್ನ ಕಣ್ಣೆದುರಿನಲ್ಲ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ಮಕ್ಕಳು ತ್ವರೆಪಡುವರು; ನಿನ್ನನ್ನು ಕೆಡವಿ ಹಾಳುಮಾಡಿದವರು ನಿನ್ನೊಳಗಿಂದ ಹೊರಟು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ಕಣ್ಣುಗಳನ್ನು ಎತ್ತಿ ಸುತ್ತಲೂ ನೋಡು. ಇಗೋ, ಇವರೆಲ್ಲರೂ ಕೂಡಿ ಕೊಂಡು ನಿನ್ನ ಬಳಿಗೆ ಬರುತ್ತ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ವದೇನಂದರೆ--ನನ್ನ ಜೀವದಾಣೆ, ನಿಶ್ಚಯವಾಗಿ ನೀನು ಅವರನ್ನೆಲ್ಲಾ ಆಭರಣಗಳಂತೆ ಧರಿಸಿಕೊಳ್ಳುವಿ ಮತ್ತ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ಮದಲಗಿತ್ತಿಯಂತೆ ಕಟ್ಟಿ 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ಹಾಳಾದ ಸ್ಥಳಗಳೂ ನಿನ್ನ ಏಕಾಂತ ಸ್ಥಳಗಳೂ ಕೆಡವಲ್ಪಟ್ಟ ನಿನ್ನ ದೇಶವೂ ಈಗ ನಿವಾಸಿ ಗಳಿಗೆ ಇಕ್ಕಟ್ಟಾಗ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ನುಂಗಿದವರು ದೂರ ವ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ಕಳಕೊಂಡ ಮಕ್ಕಳ ಸ್ಥಳವು ನನಗೆ ಇಕ್ಕಟ್ಟಾಯಿತು; ನಾನು ವಾಸಿಸುವದಕ್ಕೆ ಸ್ಥಳ ಕೊಡು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ನೀನು ನನ ಗೋಸ್ಕರ ಇವರನ್ನು ಯಾರು ನನ್ನಲ್ಲಿ ಪಡೆದರು? ನಾನೋ, ಮಕ್ಕಳನ್ನು ಕಳೆದುಕೊಂಡವಳು, ಏಕಾಂತ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ಯಲ್ಲಿದ್ದು ಹೊರಗೆ ಹಾಕಲ್ಪಟ್ಟವಳ ಹಾಗೆ ಇದ್ದೆನು. ಇವರನ್ನು ಸಾಕಿದವರು ಯಾರು? ಅವರೆ ಲ್ಲಿದ್ದ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ಾದ ದೇವರು ಇಂತೆನ್ನುತ್ತಾನೆ--ಇಗೋ, ನಾನು ಅನ್ಯಜನಗಳ ಕಡೆಗೆ ಕೈ ಎತ್ತಿ ಜನರಿಗೆ ನನ್ನ ಧ್ವಜವನ್ನು ಎತ್ತ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ಿನ್ನ ಕುಮಾರರನ್ನು ಕೈಹಿಡಿದು ತರುವರು; ನಿನ್ನ ಕುಮಾರ್ತೆಯರನ್ನು ತಮ್ಮ ಹೆಗಲಮೇಲೆ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ರಸುಗಳು ನಿನಗೆ ಸಾಕು ತಂದೆಗಳು, ಅವರ ರಾಣಿಯರು ನಿನಗೆ ದಾದಿಗಳಾ ಗುವರು; ಅವರು ಭೂಮಿಯ ಕಡೆಗೆ ತಮ್ಮ ಮುಖ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ಿಸಿ, ಅಡ್ಡಬಿದ್ದು ನಿನ್ನ ಪಾದದ ಧೂಳನ್ನು ನೆಕ್ಕುವರು; ಆಗ ನಾನೇ ಕರ್ತನೆಂದು ನೀನು ತಿಳು ಕೊಳ್ಳುವಿ;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ಿಸಿಕೊಂಡಿರುವವರು ನಾಚಿ ಕೆಗೆ ಈಡಾಗ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ಶೂರನ ಕೈಯೊಳಗಿಂದ ಕೊಳ್ಳೆಯನ್ನು ತೆಗೆದು ಕೊಳ್ಳಬಹುದೋ? ಇಲ್ಲವೆ ನ್ಯಾಯವಾಗಿ ಸೆರೆಯವ ರನ್ನು ಬಿಡಿಸಬಹು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ಕರ್ತನು ಹೀಗ ನ್ನುತ್ತಾನೆ--ಶೂರನ ಸೆರೆಯವರು ತೆಗೆಯಲ್ಪಡುವರು; ಭಯಂಕರವಾದ ಕೊಳ್ಳೆಯು ಬಿಡಿಸಲ್ಪಡುವದು; ನಿನ್ನ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ನೆ ಹೋರಾಡುವವನ ಸಂಗಡ ನಾನೇ ಹೋರಾಡಿ ನಿನ್ನ ಮಕ್ಕಳನ್ನು ನಾನು ರಕ್ಷ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ನ್ನ ಹಿಂಸಕರಿಗೆ ಅವರ ಮಾಂಸವನ್ನೇ ಅವರಿಗೆ ತಿನ್ನಿಸುವೆನು ಮತ್ತು ಸಿಹಿಯಾದ ದ್ರಾಕ್ಷಾರಸವನ್ನು ಕುಡಿಯುವಂತ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ಸ್ವಂತ ರಕ್ತವನ್ನೇ ಕುಡಿಯುವರು. ಆಗ ಕರ್ತನಾದ ನಾನೇ ನಿನ್ನ ರಕ್ಷಕನೂ ನಿನ್ನ ವಿಮೋಚಕನೂ ಯಾಕೋಬ್ಯರ ಶೂರನೂ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ರಜನ್ಮದವರೆ ಲ್ಲರಿಗೂ ಗೊತ್ತ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ಓ ದ್ವೀಪ ನಿವಾಸಿಗಳೇ, ನನ್ನ ಮಾತನ್ನು ಕೇಳಿರಿ. ದೂರದ ಜನಗಳೇ, ಕಿವಿಗೊಡಿರಿ! ನಾನು ಗರ್ಭದಲ್ಲಿದ್ದಾಗಲೇ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ರೆ ದನು. ತಾಯಿಯ ಉದರದಲ್ಲಿದ್ದಂದಿನಿಂದಲೂ ನನ್ನ ಹೆಸರನ್ನು ಹೇಳುತ್ತ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ನನ್ನ ಬಾಯನ್ನು ಹರಿತವಾದ ಖಡ್ಗವನ್ನಾಗಿ ಮಾಡಿ, ತನ್ನ ಕೈ ನೆರಳಿನಲ್ಲಿ ನನ್ನನ್ನು ಮರೆಯಾಗಿಟ್ಟಿದ್ದಾನೆ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ುಣುಪಾದ ಬಾಣವನ್ನಾಗಿ ನನ್ನನ್ನು ರೂಪಿಸಿ ತನ್ನ ಬತ್ತಳಿಕೆಯಲ್ಲಿ ಮುಚ್ಚ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ನನಗೆ--ನೀನು ನನ್ನ ಸೇವಕನು, ನಾನು ಮಹಿಮೆ ಹೊಂದಬೇಕಾದ ಇಸ್ರಾಯೇಲೂ ಆಗಿದ್ದೀ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ಕ್ಕೆ ನಾನು--ನಾನು ಪಡುವ ಪ್ರಯಾಸವು ವ್ಯರ್ಥ, ನನ್ನ ಶಕ್ತಿಯನ್ನೆಲ್ಲಾ ನಿಷ್ಪ್ರಯೋಜನವಾಗಿಯೂ ವ್ಯರ್ಥವಾ 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ಕೊಂಡೆನೆಂದು ಹೇಳಿದೆನು. ಆದರೂ ನಿಶ್ಚಯವಾಗಿ ನನ್ನ ನ್ಯಾಯವು ಕರ್ತನ ಬಳಿಯಲ್ಲಿಯೂ ನನ್ನ ಪ್ರತಿಫಲವು ನನ್ನ ದೇವ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ಕೋಬನ್ನು ತನ್ನ ಕಡೆಗೆ ತಿರಿಗಿ ಸೇರಿಸಿಕೊಳ್ಳ ಬೇಕೆಂತಲೂ ಇಸ್ರಾಯೇಲು ತನ್ನ ಕಡೆಗೆ ಕೂಡಿಕೊಳ್ಳು ವಂತೆಯೂ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ಭದಲ್ಲಿಯೇ ನನ್ನನ್ನು ತನ್ನ ಸೇವಕನನ್ನಾಗಿ ರೂಪಿಸಿದನು. ಆದರೂ ನಾನು ಕರ್ತನ ದೃಷ್ಟಿಯಲ್ಲಿ ಗೌರವವುಳ್ಳವನಾಗಿರ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ದೇವರೇ ನನಗೆ ಬಲವ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ೇ ಈಗ ಹೀಗನ್ನುತ್ತಾನೆ--ನೀನು ನನ್ನ ಸೇವಕನಾಗಿ ಮಾಡಬೇಕಾದವುಗಳಲ್ಲಿ ಯಾಕೋಬನ ಕುಲಗಳನ್ನು ಉನ್ನತಪಡಿ ಸು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ಲ್ಲಿ ರಕ್ಷಿತರಾದವರನ್ನು ತಿರಿಗಿ ಬರಮಾಡುವದೂ ಅಲ್ಪ ಕಾರ್ಯವೇ; ನನ್ನ ರಕ್ಷಣೆಯು ಲೋಕದ ಕಟ್ಟಕಡೆಯ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ಾಪಿಸುವಂತೆ ನಿನ್ನನ್ನು ಅನ್ಯಜನಾಂಗಗಳಿಗೆ ಬೆಳಕನ್ನಾಗಿ ದಯಪಾಲ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ನುಷ್ಯನಿಂದ ತಿರಸ್ಕರಿಸಲ್ಪಟ್ಟವನು ಜನಾಂಗಕ್ಕೆ ಅಸ ಹ್ಯನೂ ಅಧಿಕಾರಿಗಳ ಸೇವಕನಿಗೆ ಇಸ್ರಾಯೇಲಿನ ವಿಮೋಚಕನೂ ಮತ್ತ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ನಾದ ಕರ್ತನೂ ಹೀಗೆ ಹೇಳುತ್ತಾನೆ, ಕರ್ತನ ನಂಬಿಗಸ್ತಿ ಕೆಯನ್ನೂ ನಿನ್ನನ್ನು ಆದುಕೊಂಡ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ನನ್ನೂ ನೋಡಿ ಅರಸರು ಏಳುತ್ತಾರೆ; ಅಧಿ ಪತಿಗಳು ಸಹ ಆರಾಧ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2026-10-21T03:00:52Z</dcterms:created>
  <dcterms:modified xsi:type="dcterms:W3CDTF">2026-10-21T03:00:52Z</dcterms:modified>
  <dc:title>ಯೆಶಾಯನು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