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நிகரேதும் இல்லா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கள் வேதனை எனை சூழ்ந்த போ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ிட வழியின்றி கலங்கின நே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ினாலே என்னைத்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மான வாழ்வை எனக்குத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ே என்னை வெறுத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ண்பர்கள் யாவரும் கைவ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தேவன் என்னோட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மகிழ்வுடன் வா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உம் நாம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 சொல்லி நான் 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ை என் உள்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எண்ணி துதி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மென் ஆமென்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ய் வாழ்ந்த எனைத் தேடி வ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இரத்தம் சிந்தி என்னை மீ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னே உம் அன்பு மிகப்பெரிய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2026-09-15T18:55:23Z</dcterms:created>
  <dcterms:modified xsi:type="dcterms:W3CDTF">2026-09-15T18:55:23Z</dcterms:modified>
  <dc:title>துதிப் பாடல்கள் : 468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