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presProps" Target="presProps.xml"/>
  <Relationship Id="rId22" Type="http://schemas.openxmlformats.org/officeDocument/2006/relationships/viewProps" Target="viewProps.xml"/>
  <Relationship Id="rId2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18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6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ரினில் நிகரேதும் இல்லாத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6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யாதிகள் வேதனை எனை சூழ்ந்த போத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6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ழ்ந்திட வழியின்றி கலங்கின நேர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6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ர்த்தையினாலே என்னைத் தேற்ற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6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ளமான வாழ்வை எனக்குத் தந்த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6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லகமே என்னை வெறுத்தா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6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ண்பர்கள் யாவரும் கைவிட்டா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6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தியின் தேவன் என்னோடு உண்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68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த்தமும் மகிழ்வுடன் வாழ்ந்திட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6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ராஜா உம் நாமத்த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6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ொல்லி சொல்லி நான் மகிழ்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6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ந்தன் அன்பை என் உள்ளத்த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6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ண்ணி எண்ணி துதிபாட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6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மென் ஆமென் அல்லேலு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6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வியாய் வாழ்ந்த எனைத் தேடி வந்த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6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ிசுத்த இரத்தம் சிந்தி என்னை மீட்ட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6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மனே உம் அன்பு மிகப்பெரிய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6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2026-06-15T12:13:18Z</dcterms:created>
  <dcterms:modified xsi:type="dcterms:W3CDTF">2026-06-15T12:13:18Z</dcterms:modified>
  <dc:title>துதிப் பாடல்கள் : 468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