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நிகரேதும் இல்ல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வேதனை எனை சூழ்ந்த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ிட வழியின்றி கலங்கின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ாலே என்னைத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மான வாழ்வை எனக்குத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ே என்னை வெறு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ர்கள் யாவரும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தேவன் என்னோட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மகிழ்வுடன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 நாம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 சொல்லி நான்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ை என் உ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எண்ணி துதி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ஆமென்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வாழ்ந்த எனைத் தே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இரத்தம் சிந்தி என்னை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ே உம் அன்பு மிகப்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2026-07-31T22:01:01Z</dcterms:created>
  <dcterms:modified xsi:type="dcterms:W3CDTF">2026-07-31T22:01:01Z</dcterms:modified>
  <dc:title>துதிப் பாடல்கள் : 468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