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presProps" Target="presProps.xml"/>
  <Relationship Id="rId63" Type="http://schemas.openxmlformats.org/officeDocument/2006/relationships/viewProps" Target="viewProps.xml"/>
  <Relationship Id="rId6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ஜனத்தின் அதிகாரிகள் எருசலேமிலே குடியிருந்தார்கள்; மற்ற ஜனங்கள், தங்களுக்குள்ளே பத்துப்பேரில் ஒருவனை எருசலேமென்னும் பரிசுத்த நகரத்திலும் ஒன்பதுபேரை மற்றப் பட்டணங்களிலும் குடியிருக்கப்பண்ணி, சீட்டுகளைப் போட்ட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ஜனத்தின் அதிகாரிகள் எருசலேமிலே குடியிருந்தார்கள்; மற்ற ஜனங்கள், தங்களுக்குள்ளே பத்துப்பேரில் ஒருவனை எருசலேமென்னும் பரிசுத்த நகரத்திலும் ஒன்பதுபேரை மற்றப் பட்டணங்களிலும் குடியிருக்கப்பண்ணி, சீட்டுகளைப் போட்ட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னாலும் எருசலேமிலே குடியிருக்க மனப்பூர்வமாய்ச் சம்மதித்த மனுஷர்களையெல்லாம் ஜனங்கள் வாழ்த்தி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ாவின் பட்டணங்களில் இஸ்ரவேலரும் ஆசாரியரும், லேவியரும் நிதனீமியரும் சாலொமோனுடைய வேலைக்காரரின் புத்திரரும், அவரவர் தங்கள் பட்டணங்களிலுள்ள தங்கள் காணிபூமியிலே குடியிருந்தார்கள்; எருசலேமிலே குடியிருந்த நாடுகளின் தலைவர் யாரென்றால்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ாவின் பட்டணங்களில் இஸ்ரவேலரும் ஆசாரியரும், லேவியரும் நிதனீமியரும் சாலொமோனுடைய வேலைக்காரரின் புத்திரரும், அவரவர் தங்கள் பட்டணங்களிலுள்ள தங்கள் காணிபூமியிலே குடியிருந்தார்கள்; எருசலேமிலே குடியிருந்த நாடுகளின் தலைவர் யாரென்றால்: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ாவின் பட்டணங்களில் இஸ்ரவேலரும் ஆசாரியரும், லேவியரும் நிதனீமியரும் சாலொமோனுடைய வேலைக்காரரின் புத்திரரும், அவரவர் தங்கள் பட்டணங்களிலுள்ள தங்கள் காணிபூமியிலே குடியிருந்தார்கள்; எருசலேமிலே குடியிருந்த நாடுகளின் தலைவர் யாரென்றால்: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ருசலேமிலே யூதா புத்திரரில் சிலரும், பென்யமீன் புத்திரரில் சிலரும் குடியிருந்தார்கள்; யூதா புத்திரரிலே பேரேசின் புத்திரருக்குள் ஒருவனான மகலாலெயேலின் குமாரனாகிய செபதியாவின் குமாரன் அமரியாவுக்குப் பிறந்த சகரியாவுக்குக் குமாரனான உசியாவின் மகன் அத்தாயாவும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ருசலேமிலே யூதா புத்திரரில் சிலரும், பென்யமீன் புத்திரரில் சிலரும் குடியிருந்தார்கள்; யூதா புத்திரரிலே பேரேசின் புத்திரருக்குள் ஒருவனான மகலாலெயேலின் குமாரனாகிய செபதியாவின் குமாரன் அமரியாவுக்குப் பிறந்த சகரியாவுக்குக் குமாரனான உசியாவின் மகன் அத்தாயாவும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ருசலேமிலே யூதா புத்திரரில் சிலரும், பென்யமீன் புத்திரரில் சிலரும் குடியிருந்தார்கள்; யூதா புத்திரரிலே பேரேசின் புத்திரருக்குள் ஒருவனான மகலாலெயேலின் குமாரனாகிய செபதியாவின் குமாரன் அமரியாவுக்குப் பிறந்த சகரியாவுக்குக் குமாரனான உசியாவின் மகன் அத்தாயாவு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ீலோனின் குமாரன் சகரியாவுக்குக் குமாரனாகிய யோயாரிபுக்குக் குமாரனான அதாயாவுக்குப் பிறந்த அசாயாவின் குமாரன் கொல்லோசேபெற்ற பாருக்கின் மகன் மாசெயாவும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ீலோனின் குமாரன் சகரியாவுக்குக் குமாரனாகிய யோயாரிபுக்குக் குமாரனான அதாயாவுக்குப் பிறந்த அசாயாவின் குமாரன் கொல்லோசேபெற்ற பாருக்கின் மகன் மாசெயாவுமே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ருசலேமிலே குடியிருக்கிற பேரேசின் புத்திரரெல்லாரும் நானூற்று அறுபத்தெட்டுப் பராக்கிரமசாலிகளாயிருந்த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ென்யமீன் புத்திரரில் யாரென்றால் சல்லு என்பவன்; இவன் மெசுல்லாமுக்கும், இவன் யோவேலுக்கும், இவன் பெதாயாவுக்கும், இவன் கொலாயாவுக்கும், இவன் மாசெயாவுக்கும், இவன் இதியேலுக்கும், இவன் எசாயாவுக்கும் குமாரனானவ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ென்யமீன் புத்திரரில் யாரென்றால் சல்லு என்பவன்; இவன் மெசுல்லாமுக்கும், இவன் யோவேலுக்கும், இவன் பெதாயாவுக்கும், இவன் கொலாயாவுக்கும், இவன் மாசெயாவுக்கும், இவன் இதியேலுக்கும், இவன் எசாயாவுக்கும் குமாரனானவ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ுக்குப்பின் கப்பாய், சல்லாய் முதலானவர்கள் தொளாயிரத்து இருபத்தெட்டுப்பே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மேல் விசாரிப்புக்காரனான சிக்ரியின் குமாரன் யோவேலும் பட்டணத்தின்மேல் இரண்டாவது விசாரிப்புக்காரனான செனுவாவின் குமாரன் யூதாவும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மேல் விசாரிப்புக்காரனான சிக்ரியின் குமாரன் யோவேலும் பட்டணத்தின்மேல் இரண்டாவது விசாரிப்புக்காரனான செனுவாவின் குமாரன் யூதாவும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சாரியர்களில் யோயாரிபின் குமாரன் யெதாயா, யாகின் என்பவர்களும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கிதூபின் குமாரன் மெராயோத்துக்குப் பிறந்த சாதோக்கின் குமாரன் மெசுல்லாம் பெற்ற இல்க்கியாவின் மகன் செராயா என்னும் தேவனுடைய ஆலயத்தின் விசாரணைக்கர்த்தன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கிதூபின் குமாரன் மெராயோத்துக்குப் பிறந்த சாதோக்கின் குமாரன் மெசுல்லாம் பெற்ற இல்க்கியாவின் மகன் செராயா என்னும் தேவனுடைய ஆலயத்தின் விசாரணைக்கர்த்தனும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லயத்திலே பணிவிடை செய்கிற அவர்கள் சகோதரராகிய எண்ணூற்று இருபத்திரண்டுபேரும், மல்கியாவின் குமாரன் பஸ்கூருக்கு மகனான சகரியாவின் குமாரன் அம்சிக்குப் பிறந்த பெல்லியாவின் குமாரன் எரோகாமுக்குப் பிறந்த அதாயாவும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லயத்திலே பணிவிடை செய்கிற அவர்கள் சகோதரராகிய எண்ணூற்று இருபத்திரண்டுபேரும், மல்கியாவின் குமாரன் பஸ்கூருக்கு மகனான சகரியாவின் குமாரன் அம்சிக்குப் பிறந்த பெல்லியாவின் குமாரன் எரோகாமுக்குப் பிறந்த அதாயாவும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தா வம்சத்தலைவனாகிய அவனுடைய சகோதரர் இருநூற்று நாற்பத்திரண்டுபேரும் இம்மேரின் குமாரன் மெசில்லேமோத்தின் மகனாகிய அகசாய்க்குப் பிறந்த அசரெயேலின் மகனான அமாசாயும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தா வம்சத்தலைவனாகிய அவனுடைய சகோதரர் இருநூற்று நாற்பத்திரண்டுபேரும் இம்மேரின் குமாரன் மெசில்லேமோத்தின் மகனாகிய அகசாய்க்குப் பிறந்த அசரெயேலின் மகனான அமாசாயும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ுடைய சகோதரராகிய பராக்கிரமசாலிகள் நூற்று இருபத்தெட்டுப்பேருமே, இவர்கள்மேல் அகெதோலிமின் குமாரன் சப்தியேல் விசாரிப்புக்காரனாயிருந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லேவியரிலே புன்னியின் குமாரன் சபியாவின் மகனாகிய அஸ்ரிக்காமின் குமாரனான அசூபின் மகன் செமாயாவும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லேவியரிலே புன்னியின் குமாரன் சபியாவின் மகனாகிய அஸ்ரிக்காமின் குமாரனான அசூபின் மகன் செமாயாவும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ுடைய ஆலயத்தின் வெளிவேலையை விசாரிக்கிற லேவியரின் தலைவரிலே சபெதாயும், யோசபாத்தும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ுடைய ஆலயத்தின் வெளிவேலையை விசாரிக்கிற லேவியரின் தலைவரிலே சபெதாயும், யோசபாத்தும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சாபின் குமாரன் சப்தியின் குமாரனாகிய மீகாவின் மகன் மத்தனியா ஜெபத்தில் ஸ்தோத்திரப்பாட்டைத் துவக்குகிற தலைவனும் அவன் சகோதரரில் இரண்டாவதான பக்பூக்கியா என்னும் ஒருவனும், எதுத்தூனின் குமாரன் காலாவின் மகனாகிய சமுவாவின் குமாரன் அப்தாவுமே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சாபின் குமாரன் சப்தியின் குமாரனாகிய மீகாவின் மகன் மத்தனியா ஜெபத்தில் ஸ்தோத்திரப்பாட்டைத் துவக்குகிற தலைவனும் அவன் சகோதரரில் இரண்டாவதான பக்பூக்கியா என்னும் ஒருவனும், எதுத்தூனின் குமாரன் காலாவின் மகனாகிய சமுவாவின் குமாரன் அப்தாவுமே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சாபின் குமாரன் சப்தியின் குமாரனாகிய மீகாவின் மகன் மத்தனியா ஜெபத்தில் ஸ்தோத்திரப்பாட்டைத் துவக்குகிற தலைவனும் அவன் சகோதரரில் இரண்டாவதான பக்பூக்கியா என்னும் ஒருவனும், எதுத்தூனின் குமாரன் காலாவின் மகனாகிய சமுவாவின் குமாரன் அப்தாவுமே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ரிசுத்த பட்டணத்திலிருந்த லேவியர் எல்லாரும் இருநூற்று எண்பத்துநாலுபே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ாசல் காவலாளர் அக்கூபும், தல்மோனும் வாசல்களில் காவல்காக்கிற அவர்கள் சகோதரரும் நூற்றுஎழுபத்திரண்டுபே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ற்ற இஸ்ரவேலரும், ஆசாரியரும், லேவியரும் யூதாவின் சகல பட்டணங்களிலும், அவரவர் தங்கள் சுதந்தரத்திலிருந்த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ற்ற இஸ்ரவேலரும், ஆசாரியரும், லேவியரும் யூதாவின் சகல பட்டணங்களிலும், அவரவர் தங்கள் சுதந்தரத்திலிருந்த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ிதனீமியர் ஒபேலிலே குடியிருந்தார்கள்; அவர்கள்மேல் சீகாவும் கிஸ்பாவும் விசாரிப்புக்காரராயிருந்த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ருசலேமிலிருக்கிற லேவியரின் விசாரிப்புக்காரன் மீகாவின் குமாரன் மத்தனியாவின் மகனாகிய அசபியாவுக்குப் பிறந்த பானியின் குமாரன் ஊசி என்பவன் தேவனுடைய ஆலயத்தின் ஊழியத்துக்கு நிற்கிற பாடகராகிய ஆசாபின் குமாரரில் ஒருவ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ருசலேமிலிருக்கிற லேவியரின் விசாரிப்புக்காரன் மீகாவின் குமாரன் மத்தனியாவின் மகனாகிய அசபியாவுக்குப் பிறந்த பானியின் குமாரன் ஊசி என்பவன் தேவனுடைய ஆலயத்தின் ஊழியத்துக்கு நிற்கிற பாடகராகிய ஆசாபின் குமாரரில் ஒருவ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ருசலேமிலிருக்கிற லேவியரின் விசாரிப்புக்காரன் மீகாவின் குமாரன் மத்தனியாவின் மகனாகிய அசபியாவுக்குப் பிறந்த பானியின் குமாரன் ஊசி என்பவன் தேவனுடைய ஆலயத்தின் ஊழியத்துக்கு நிற்கிற பாடகராகிய ஆசாபின் குமாரரில் ஒருவ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ாடகராகிய அவர்களுக்காக அன்றாடகப்படி கொடுக்கப்படும்படி ராஜாவினால் கட்டளையிடப்பட்டிருந்த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ூதாவின் குமாரனாகிய சேராக்கின் புத்திரரில் மெசசாபெயேலின் குமாரன் பெத்தகியா ஜனத்தின் காரியங்களுக்கெல்லாம் ராஜாவின் சமுகத்தில் நின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ூதாவின் குமாரனாகிய சேராக்கின் புத்திரரில் மெசசாபெயேலின் குமாரன் பெத்தகியா ஜனத்தின் காரியங்களுக்கெல்லாம் ராஜாவின் சமுகத்தில் நின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ங்கள் நாட்டுப்புறங்களான கிராமங்களில் இருக்கிறவர்களுக்குள்ளே யூதாவின் புத்திரரில் சிலர் கீரியாத்அர்பாவிலும் அதின் கிராமங்களிலும், தீபோனிலும் அதின் கிராமங்களிலும், எகாப்செயேலிலும் அதின் கிராமங்களிலும்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ங்கள் நாட்டுப்புறங்களான கிராமங்களில் இருக்கிறவர்களுக்குள்ளே யூதாவின் புத்திரரில் சிலர் கீரியாத்அர்பாவிலும் அதின் கிராமங்களிலும், தீபோனிலும் அதின் கிராமங்களிலும், எகாப்செயேலிலும் அதின் கிராமங்களிலும்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ெசுவாவிலும், மோலாதாகிலும், பெத்பெலேதிலும்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த்சார்சூகாவிலும், பெயெர்செபாவிலும், அதின் கிராமங்களிலும்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ிக்லாகிலும், மேகோனாகிலும், அதின் கிராமங்களிலும்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்ரிம்மோனிலும், சாரேயாகிலும், யர்மூத்திலும்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சானோவாலும், அதுல்லாமிலும் அவைகளின் கிராமங்களிலும், லாகீசிலும் அதின் நாட்டுப்புறங்களிலும், அசெக்காவிலும் அதின் கிராமங்களிலும், பெயெர்செபா தொடங்கி இன்னோமின் பள்ளத்தாக்குமட்டும் குடியேறின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சானோவாலும், அதுல்லாமிலும் அவைகளின் கிராமங்களிலும், லாகீசிலும் அதின் நாட்டுப்புறங்களிலும், அசெக்காவிலும் அதின் கிராமங்களிலும், பெயெர்செபா தொடங்கி இன்னோமின் பள்ளத்தாக்குமட்டும் குடியேறின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ேபாவின் ஊராராயிருந்த பென்யமீன் புத்திரர், மிக்மாஸ், ஆயா, பெத்தேல் ஊர்களிலும் அதின் கிளைகளிலும்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ேபாவின் ஊராராயிருந்த பென்யமீன் புத்திரர், மிக்மாஸ், ஆயா, பெத்தேல் ஊர்களிலும் அதின் கிளைகளிலும்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னதோத், நோப், அனனியா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ஆத்சோர், ஆமா, கித்தாயிம்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ஆதீத், செபோயிம், நெபலாத்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லோத், ஓனோ என்னும் ஊர்களிலும், சிற்பாசாரிகளின் பள்ளத்தாக்கிலும் குடியிருந்த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லேவியரிலே சில வகுப்பார் யூதாவிலும், சிலர் பென்யமீனிலும் இருந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2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લોકોના તમામ આગેવાનો યરૂશાલેમમાં વસ્યા અને બાકીના લોકોમાંથી દશ માણસમાંથી એક માણસ માટે પવિત્ર નગ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રૂશાલેમમાં વસે તે માટે ચિઠ્ઠીઓ નાખવામાં આવી. જ્યારે બાકીના નવ અન્ય નગરોમાં જઇને વસ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યરૂશાલેમમાં રહેવા માટે જે લોકો રાજીખુશીથી આગળ આવ્યા, તે સર્વ માણસો પર લોકોએ આશીર્વચન ઉચ્ચાર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આ યરૂશાલેમમાં રહેતાં પ્રાંતના આગેવાનો છે તેમ છતાં યહૂદિયાના નગરોમાં સહુ પોતપોતાની ભૂમિ 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ોતપોતાના ગામમાં રહેતાં હતાં; ઇસ્રાએલના લોકો, યાજકો, લેવીઓ, મંદિરના સેવકો, અને સુલેમાનના સેવકો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ંશજ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કેટલાક યહૂદાના અને કેટલાક બિન્યામીનના લોકો યરૂશાલેમમાં રહેતા હતા તેઓ આ છે.અથાયા ઉઝિઝયાનો પુત્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(ઉઝિઝયા ઝખાર્યાનો, ઝખાર્યા અમાર્યાનો, અમાર્યા શફાટયાનો, શફાટયા માહલાલેલનો, હલાલએલ પેરેશના વંશજોમાં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ો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અને માઅસેયા (માઅસેયાને બારૂખનો પુત્ર, બારૂખ કોલહોઝેહનો, કોલહોઝેહ હઝાયાનો, હઝાયા અદાયાનો, અદા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યારીબનો, યોયારીબ ઝખાર્યાનો, ઝખાર્યા શીલોનીનો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પેરેશના સર્વ વંશજો જેઓ યરૂશાલેમમાં વસ્યા તેઓ 468 પરાક્રમી પુરુષો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આ બિન્યામીના પુત્રો છે: સાલ્લુ મશુલ્લામનો પુત્ર, (મશુલ્લામ યોએલનો, યોએલ પદાયાનો, કોલાયાનો પુત્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દાયા હતો, જે માઅસેયાનો પુત્ર હતો, જે ઇથીએલનો પુત્ર હતો, અને ઇથીએલ યશાયાનો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અને તેના સગાંવહાંલા ગાબ્બાય, સાલ્લાય, તેઓ કુલ 928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ઝિખ્રીનો પુત્ર, યોએલ, તેઓનો આગેવાન હતો; હાસ્સનૂઆહનો પુત્ર યહૂદા એ નગરના પ્રભુત્વનો દ્વિતીય ક્રમ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પરી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યાજકોમાંના: યોયારીબનો પુત્ર યદાયા, યાખી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સારાયા હિલ્કિયાનો પુત્ર, હિલ્કિયા મશુલ્લામનો, મશુલ્લામ સાદોકનો, સાદોક મરાયોથનો, મરાયોથ અહીટુબ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ત્ર હતો જે દેવના મંદિરનો કારભારી હત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અને તેમના સગાંવહાંલા જેઓ મંદિરનું કામ કરતા હતા, તેઓ 822 હતા; યહોરામ પલાલ્યાનો પુત્ર હતો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મ્સીનો પુત્ર હતો, આમ્સી ઝખાર્યાનો પુત્ર હતો, જે પાશહૂરનો પુત્ર હતો અને પાશહૂર માલ્કિયાનો પુત્ર હત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થા તેના સગાંવહાંલા જેઓ પોતાના કુટુંબોના આગેવાનો હતાં તેઓ 242 હતાં; ઇમ્મેરના પુત્ર મશિલ્લેમોથ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ત્ર આહઝાયના પુત્ર અઝારએલનો પુત્ર અમાશસાય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થા તેઓના સગાંવહાંલા, એ પરાક્રમી પુરુષો 128 હતા; હાગ્ગદોલીમનો પુત્ર ઝાબ્દીએલ તેઓનો ઉપરી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લેવીઓમાંથી; હાશ્શૂબનો પુત્ર શમાયા (હાશ્શૂબ તે આઝીકામનો પુત્ર હતો, તે હશાબ્યાનો પુત્ર હતો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શાબ્યા બુન્નીનો પુત્ર હતો)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શાબ્બથાય તથા યોઝાબાદ, (શાબ્બથાય અને યોઝાબાદ લેવીઓના આગેવાન હતા જેઓ દેવના મંદિરના બહારના કામકા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 દેખરેખ રાખતા હતા;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અને પ્રાર્થના તથા આભારસ્તુતિનો આરંભ કરવામાં આસાફના પુત્ર ઝાબ્દીના પુત્ર મીખાનો પુત્ર માત્તાન્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ુખ્ય હતો, ને બાકબુક્યા પોતાના સગાઓમાં બીજો હતો, તથા યદૂથૂનના પુત્ર ગાલાલના પુત્ર શામ્મૂઆનો પુત્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બ્દા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પવિત્ર નગરમાં સર્વ મળીને લેવીઓ 284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દ્વારપાળ આક્કૂબ, ટાલ્મોન તથા તેનાં સગાંઓ, જે દરવાજાની રખેવાળી કરતા હતા, તેઓ 172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ઇસ્રાએલનાં બાકીના લોકો, યાજકો, તથા લેવી યહૂદાના નગરોમાં રહેતા હતા, દરેક જણ પોતાના કુટુંબની જમી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પણ મંદિરના સેવકો ઓફેલમાં રહેતા હતા. સીહા અને ગિશ્પા તેના આગેવાન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મીખાના પુત્ર માત્તાન્યાના પુત્ર હશાબ્યાના પુત્ર બાનીનો પુત્ર ઉઝઝી યરૂશાલેમમાં રહેતા લેવીઓ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ગેવાન હતો, અને ઉઝઝીના પિતા અને પિતૃઓ ગવૈયા હતા, તે આસાફના વંશજો હતા. તેઓ દેવના મંદિરના કામનો કારભ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ંભાળતા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તેઓના વિષે રાજાનો એક હુકમ હતો, ગાયકો માટે નિયત ભત્તુ આપવું, જેની દરરોજ જરૂર પડત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યહૂદાના પુત્ર ઝેરાહના વંશજ મશેઝાબએલનો પુત્ર પેથાહ્યા જનસંપર્કના સર્વ વહીવટમાં રાજાને મદદ કર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અને તેમના ખેતરો અને ગામડાઓ માટે યહૂદાના લોકો આ ગામમાં રહ્યાં: કિયાર્થઆર્બા અને તેના ગામ, દીબો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ેના ગામ, યકાબ્સએલ અને તેના ગામમા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અને યેશૂઆમાં મોલાદાહમાં, બેથ-પેલેટમા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હસાર-શૂઆલમાં અને બેરશેબા અને તેના ગામોમા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સિકલાગમાં, મખોનાહ અને તેનાં ગામોમા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એન-રિમ્મોનમાં, સોરાહમાં યાર્મૂથમા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ઝાનોઆહમાં, અદુલ્લામ અને તેઓનાઁ ગામમાં. લાખીશ અને તેનાઁ ખેતરોમાં, અઝેકાહ તથા તેનાઁ ગામમાં. આ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એ બેર-શેબાથી હિન્નોમની ખીણ સુધી છાવણી દરેક ઠેકાણે નાખ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બિન્યામીન કુળના લોકો જ્યાં વસ્યા તે નગરો આ પ્રમાણે હતા: ગેબા, મિખ્માશ, આયા, બેથેલ, તેઓની આસપાસ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ામો સાથે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અનાથોથ, નોબ, અનાન્ય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હાસોર, રામા, ગિત્તાઇમ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હાદીદ, સબોઇમ, નબાલ્લાટ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લોદ, ઓનો અને કારીગરોની ખીણ. આ સર્વ સ્થળોએ તેઓ વસ્ય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અને યહૂદામાં રહેતા કેટલાક લેવીઓના સમુહો બિન્યામીનનો ભાગ બન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ેમ્યા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2026-10-21T06:10:17Z</dcterms:created>
  <dcterms:modified xsi:type="dcterms:W3CDTF">2026-10-21T06:10:17Z</dcterms:modified>
  <dc:title>નહેમ્યા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