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ுக்குள் மனிதரிலும் மிருகஜீவன்களிலும் கர்ப்பந்திறந்து பிறக்கிற முதற்பேறனைத்தையும் எனக்குப் பரிசுத்தப்படுத்து; அது என்னுடையது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ுக்குள் மனிதரிலும் மிருகஜீவன்களிலும் கர்ப்பந்திறந்து பிறக்கிற முதற்பேறனைத்தையும் எனக்குப் பரிசுத்தப்படுத்து; அது என்னுடையது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ோசே ஜனங்களை நோக்கி: நீங்கள் அடிமைத்தன வீடாகிய எகிப்திலிருந்து புறப்பட்ட இந்த நாளை நினையுங்கள்; கர்த்தர் பலத்த கையினால் உங்களை அவ்விடத்திலிருந்து புறப்படப் பண்ணினார்; ஆகையால், நீங்கள் புளித்த அப்பம் புசிக்கவேண்டா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ோசே ஜனங்களை நோக்கி: நீங்கள் அடிமைத்தன வீடாகிய எகிப்திலிருந்து புறப்பட்ட இந்த நாளை நினையுங்கள்; கர்த்தர் பலத்த கையினால் உங்களை அவ்விடத்திலிருந்து புறப்படப் பண்ணினார்; ஆகையால், நீங்கள் புளித்த அப்பம் புசிக்கவேண்ட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ோசே ஜனங்களை நோக்கி: நீங்கள் அடிமைத்தன வீடாகிய எகிப்திலிருந்து புறப்பட்ட இந்த நாளை நினையுங்கள்; கர்த்தர் பலத்த கையினால் உங்களை அவ்விடத்திலிருந்து புறப்படப் பண்ணினார்; ஆகையால், நீங்கள் புளித்த அப்பம் புசிக்கவேண்டா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பிப் மாதத்தின் இந்த நாளிலே நீங்கள் புறப்பட்ட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கர்த்தர் உனக்குக் கொடுப்பேன் என்று உன் பிதாக்களுக்கு ஆணையிட்டதும், பாலும் தேனும் ஓடுகிறதுமான தேசமாகிய கானானியர், ஏத்தியர், எமோரியர், ஏவியர், எபூசியர் என்பவர்களுடைய தேசத்துக்கு உன்னை வரப்பண்ணும் காலத்தில், நீ இந்த மாதத்திலே இந்த ஆராதனையைச் செய்வாய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கர்த்தர் உனக்குக் கொடுப்பேன் என்று உன் பிதாக்களுக்கு ஆணையிட்டதும், பாலும் தேனும் ஓடுகிறதுமான தேசமாகிய கானானியர், ஏத்தியர், எமோரியர், ஏவியர், எபூசியர் என்பவர்களுடைய தேசத்துக்கு உன்னை வரப்பண்ணும் காலத்தில், நீ இந்த மாதத்திலே இந்த ஆராதனையைச் செய்வாய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ுளிப்பில்லா அப்பத்தை ஏழுநாளளவும் புசிக்கக்கடவாய்; ஏழாம்நாளிலே கர்த்தருக்குப் பண்டிகை ஆசரிக்கப்படுவத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ஏழுநாளும் புளிப்பில்லா அப்பம் புசிக்கவேண்டும்; புளிப்புள்ள அப்பம் உன்னிடத்திலே காணப்படவேண்டாம்; உன் எல்லைக்குள் எங்கும் புளித்தமாவும் உன்னிடத்தில் காணப்படவேண்டா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ஏழுநாளும் புளிப்பில்லா அப்பம் புசிக்கவேண்டும்; புளிப்புள்ள அப்பம் உன்னிடத்திலே காணப்படவேண்டாம்; உன் எல்லைக்குள் எங்கும் புளித்தமாவும் உன்னிடத்தில் காணப்படவேண்டா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ாளில் நீ உன் புத்திரனை நோக்கி: நான் எகிப்திலிருந்து புறப்படுகையில், கர்த்தர் எனக்குச் செய்ததற்காக இப்படி நடப்பிக்கப்படுகிறது என்று சொல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ாளில் நீ உன் புத்திரனை நோக்கி: நான் எகிப்திலிருந்து புறப்படுகையில், கர்த்தர் எனக்குச் செய்ததற்காக இப்படி நடப்பிக்கப்படுகிறது என்று சொல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ின் நியாயப்பிரமாணம் உன்வாயிலிருக்கும்படிக்கு, இது உன் கையிலே ஒரு அடையாளமாகவும் உன் கண்களின் நடுவே நினைப்பூட்டுதலாகவும் இருக்கக்கடவது; பலத்த கையினால் கர்த்தர் உன்னை எகிப்திலிருந்து புறப்படப் பண்ணினார்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ின் நியாயப்பிரமாணம் உன்வாயிலிருக்கும்படிக்கு, இது உன் கையிலே ஒரு அடையாளமாகவும் உன் கண்களின் நடுவே நினைப்பூட்டுதலாகவும் இருக்கக்கடவது; பலத்த கையினால் கர்த்தர் உன்னை எகிப்திலிருந்து புறப்படப் பண்ணினார்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, நீ வருஷந்தோறும் குறித்த காலத்தில் இந்த நியமத்தை ஆசரித்து வருவாய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கர்த்தர் உனக்கும் உன் பிதாக்களுக்கும் ஆணையிட்டபடியே, உன்னைக் கானானியரின் தேசத்திலே வரப்பண்ணி, அதை உனக்குக் கொடுக்கும்போ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கர்த்தர் உனக்கும் உன் பிதாக்களுக்கும் ஆணையிட்டபடியே, உன்னைக் கானானியரின் தேசத்திலே வரப்பண்ணி, அதை உனக்குக் கொடுக்கும்போ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ப்பந்திறந்து பிறக்கும் அனைத்தையும், உனக்கு இருக்கும் மிருகஜீவன்களின் தலையீற்றனைத்தையும், கர்த்தருக்கு ஒப்புக்கொடுப்பாயாக; அவைகளிலுள்ள ஆண்கள் கர்த்தருடையவை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ப்பந்திறந்து பிறக்கும் அனைத்தையும், உனக்கு இருக்கும் மிருகஜீவன்களின் தலையீற்றனைத்தையும், கர்த்தருக்கு ஒப்புக்கொடுப்பாயாக; அவைகளிலுள்ள ஆண்கள் கர்த்தருடையவை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ழுதையின் தலையீற்றையெல்லாம் ஒரு ஆட்டுக்குட்டியால் மீட்டுக்கொள்வாயாக; மீட்காவிட்டால், அதின் கழுத்தை முறித்துப்போடு. உன் பிள்ளைகளில் முதற்பேறான சகல நரஜீவனையும் மீட்டுக் கொள்வாய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ழுதையின் தலையீற்றையெல்லாம் ஒரு ஆட்டுக்குட்டியால் மீட்டுக்கொள்வாயாக; மீட்காவிட்டால், அதின் கழுத்தை முறித்துப்போடு. உன் பிள்ளைகளில் முதற்பேறான சகல நரஜீவனையும் மீட்டுக் கொள்வாய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ற்காலத்தில் உன் குமாரன்: இது என்ன என்று உன்னைக் கேட்டால்; நீ அவனை நோக்கி: கர்த்தர் எங்களைப் பலத்த கையினால் அடிமைத்தன வீடாகிய எகிப்திலிருந்து புறப்படப்பண்ணின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ற்காலத்தில் உன் குமாரன்: இது என்ன என்று உன்னைக் கேட்டால்; நீ அவனை நோக்கி: கர்த்தர் எங்களைப் பலத்த கையினால் அடிமைத்தன வீடாகிய எகிப்திலிருந்து புறப்படப்பண்ணி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ை விடாதபடிக்கு, பார்வோன் கடினப்பட்டிருக்கும்போது, கர்த்தர் எகிப்து தேசத்தில் மனிதரின் தலைப்பிள்ளைகள் முதல் மிருகஜீவன்களின் தலையீற்றுகள் வரைக்கும் உண்டாயிருந்த முதற்பேறுகள் யாவையும் கொன்று போட்டார்; ஆகையால், கர்ப்பந்திறந்து பிறக்கும் ஆணையெல்லாம் நான் கர்த்தருக்குப் பலியிட்டு என் பிள்ளைகளில் முதற்பேறனைத்தையும் மீட்டுக்கொள்ள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ை விடாதபடிக்கு, பார்வோன் கடினப்பட்டிருக்கும்போது, கர்த்தர் எகிப்து தேசத்தில் மனிதரின் தலைப்பிள்ளைகள் முதல் மிருகஜீவன்களின் தலையீற்றுகள் வரைக்கும் உண்டாயிருந்த முதற்பேறுகள் யாவையும் கொன்று போட்டார்; ஆகையால், கர்ப்பந்திறந்து பிறக்கும் ஆணையெல்லாம் நான் கர்த்தருக்குப் பலியிட்டு என் பிள்ளைகளில் முதற்பேறனைத்தையும் மீட்டுக்கொள்ளு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ை விடாதபடிக்கு, பார்வோன் கடினப்பட்டிருக்கும்போது, கர்த்தர் எகிப்து தேசத்தில் மனிதரின் தலைப்பிள்ளைகள் முதல் மிருகஜீவன்களின் தலையீற்றுகள் வரைக்கும் உண்டாயிருந்த முதற்பேறுகள் யாவையும் கொன்று போட்டார்; ஆகையால், கர்ப்பந்திறந்து பிறக்கும் ஆணையெல்லாம் நான் கர்த்தருக்குப் பலியிட்டு என் பிள்ளைகளில் முதற்பேறனைத்தையும் மீட்டுக்கொள்ள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ை விடாதபடிக்கு, பார்வோன் கடினப்பட்டிருக்கும்போது, கர்த்தர் எகிப்து தேசத்தில் மனிதரின் தலைப்பிள்ளைகள் முதல் மிருகஜீவன்களின் தலையீற்றுகள் வரைக்கும் உண்டாயிருந்த முதற்பேறுகள் யாவையும் கொன்று போட்டார்; ஆகையால், கர்ப்பந்திறந்து பிறக்கும் ஆணையெல்லாம் நான் கர்த்தருக்குப் பலியிட்டு என் பிள்ளைகளில் முதற்பேறனைத்தையும் மீட்டுக்கொள்ளு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எங்களைப் பலத்த கையினால் எகிப்திலிருந்து புறப்படப்பண்ணினதற்கு, இது உன் கையில் அடையாளமாகவும், உன் கண்களின் நடுவே ஞாபகக்குறியாகவும் இருக்கக்கடவது என்று சொல்வாயாக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எங்களைப் பலத்த கையினால் எகிப்திலிருந்து புறப்படப்பண்ணினதற்கு, இது உன் கையில் அடையாளமாகவும், உன் கண்களின் நடுவே ஞாபகக்குறியாகவும் இருக்கக்கடவது என்று சொல்வாயாக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ர்வோன் ஜனங்களைப் போக விட்டபின்: ஜனங்கள் யுத்தத்தைக் கண்டால் மனமடிந்து, எகிப்துக்குத் திரும்புவார்கள் என்று சொல்லி; பெலிஸ்தரின் தேசவழியாய்ப் போவது சமீபமானாலும், தேவன் அவர்களை அந்த வழியாய் நடத்தாமல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ர்வோன் ஜனங்களைப் போக விட்டபின்: ஜனங்கள் யுத்தத்தைக் கண்டால் மனமடிந்து, எகிப்துக்குத் திரும்புவார்கள் என்று சொல்லி; பெலிஸ்தரின் தேசவழியாய்ப் போவது சமீபமானாலும், தேவன் அவர்களை அந்த வழியாய் நடத்தாமல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ர்வோன் ஜனங்களைப் போக விட்டபின்: ஜனங்கள் யுத்தத்தைக் கண்டால் மனமடிந்து, எகிப்துக்குத் திரும்புவார்கள் என்று சொல்லி; பெலிஸ்தரின் தேசவழியாய்ப் போவது சமீபமானாலும், தேவன் அவர்களை அந்த வழியாய் நடத்தாமல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வந்த சமுத்திரத்தின் வனாந்தர வழியாய் ஜனங்களைச் சுற்றிப் போகப் பண்ணினார். இஸ்ரவேல் புத்திரர் எகிப்து தேசத்திலிருந்து அணியணியாய்ப் புறப்பட்டுப்போ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வந்த சமுத்திரத்தின் வனாந்தர வழியாய் ஜனங்களைச் சுற்றிப் போகப் பண்ணினார். இஸ்ரவேல் புத்திரர் எகிப்து தேசத்திலிருந்து அணியணியாய்ப் புறப்பட்டுப்போ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ோசே தன்னோடேகூட யோசேப்பின் எலும்புகளை எடுத்துக்கொண்டு போனான். தேவன் நிச்சயமாய் உங்களைச் சந்திப்பார்; அப்பொழுது உங்களோடேகூட என் எலும்புகளை இவ்விடத்திலிருந்து கொண்டுபோங்கள் என்று யோசேப்பு சொல்லி, இஸ்ரவேல் புத்திரரை உறுதியாய் ஆணையிடும்படி செய்திருந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ோசே தன்னோடேகூட யோசேப்பின் எலும்புகளை எடுத்துக்கொண்டு போனான். தேவன் நிச்சயமாய் உங்களைச் சந்திப்பார்; அப்பொழுது உங்களோடேகூட என் எலும்புகளை இவ்விடத்திலிருந்து கொண்டுபோங்கள் என்று யோசேப்பு சொல்லி, இஸ்ரவேல் புத்திரரை உறுதியாய் ஆணையிடும்படி செய்திரு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ோசே தன்னோடேகூட யோசேப்பின் எலும்புகளை எடுத்துக்கொண்டு போனான். தேவன் நிச்சயமாய் உங்களைச் சந்திப்பார்; அப்பொழுது உங்களோடேகூட என் எலும்புகளை இவ்விடத்திலிருந்து கொண்டுபோங்கள் என்று யோசேப்பு சொல்லி, இஸ்ரவேல் புத்திரரை உறுதியாய் ஆணையிடும்படி செய்திரு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ுக்கோத்திலிருந்து பிரயாணப்பட்டு, வனாந்தரத்தின் ஓரமாய் ஏத்தாமிலே பாளயமிறங்க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இரவும் பகலும் வழிநடக்கக்கூடும்படிக்கு, கர்த்தர் பகலில் அவர்களை வழிநடத்த மேகஸ்தம்பத்திலும், இரவில் அவர்களுக்கு வெளிச்சங்காட்ட அக்கினிஸ்தம்பத்திலும் அவர்களுக்கு முன் செ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இரவும் பகலும் வழிநடக்கக்கூடும்படிக்கு, கர்த்தர் பகலில் அவர்களை வழிநடத்த மேகஸ்தம்பத்திலும், இரவில் அவர்களுக்கு வெளிச்சங்காட்ட அக்கினிஸ்தம்பத்திலும் அவர்களுக்கு முன் செ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கலிலே மேகஸ்தம்பமும், இரவிலே அக்கினிஸ்தம்பமும் ஜனங்களிடத்திலிருந்து விலகிப்போக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ಮೋಶೆಯ ಸಂಗಡ ಮಾತನಾಡಿ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ಸ್ರಾಯೇಲ್‌ ಮಕ್ಕಳಲ್ಲಿ ಗಂಡಸರಲ್ಲಿಯೂ ಪಶುಗಳಲ್ಲಿಯೂ ಗರ್ಭ ತೆರೆಯುವ ಚೊಚ್ಚಲಾದದ್ದನ್ನೆಲ್ಲಾ ನನಗಾಗಿ ಪರಿಶುದ್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; ಅದು ನನ್ನದೇ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ಮೋಶೆಯು ಜನರಿಗೆ--ನೀವು ಐಗುಪ್ತದ ದಾಸತ್ವದ ಮನೆಯಿಂದ ಹೊರಬಂದ ಈ ದಿನವನ್ನು ಜ್ಞಾಪಕಮಾಡಿಕೊಳ್ಳಿರಿ. ಯಾಕ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ತನ್ನ ಬಲವಾದ ಕೈಯಿಂದ ನಿಮ್ಮನ್ನು ಅಲ್ಲಿಂದ ಹೊರಗೆ ಬರಮಾಡಿದ್ದಾನೆ. ಹೀಗಿರುವದರಿಂದ ಅಂದು ನೀವು ಹು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ೊಟ್ಟಿಯನ್ನು ತಿನ್ನ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ಬೀಬ್‌ ತಿಂಗಳಿನ ಈ ದಿನದಲ್ಲಿ ನೀವು ಹೊರಗೆ ಬಂದ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ದ ರಿಂದ ನಿನಗೆ ಕೊಡುತ್ತೇನೆಂದು ನಿನ್ನ ಪಿತೃಗಳಿಗೆ ಪ್ರಮಾಣಮಾಡಿದ ದೇಶಕ್ಕೆ ಅಂದರೆ ಕಾನಾನ್ಯರ ಹಿತ್ತಿಯರ ಅಮೋರಿಯ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ವ್ವಿಯರ ಯೆಬೂಸಿಯರ ಹಾಲೂ ಜೇನೂ ಹರಿಯುವ ದೇಶಕ್ಕೆ ನಿನ್ನನ್ನು ಕರೆ ತಂದಾಗ ಈ ಆಚರಣೆಯನ್ನು ಈ ತಿಂಗಳಲ್ಲಿ ಆಚರಿಸ 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ಹುಳಿಯಿಲ್ಲದ ರೊಟ್ಟಿಯನ್ನು ಏಳು ದಿವಸ ತಿನ್ನಬೇಕು. ಏಳನೆಯ ದಿನದಲ್ಲಿ ಕರ್ತನಿಗೆ ಹಬ್ಬವನ್ನಾಚ ರ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ುಳಿಯಿಲ್ಲದ ರೊಟ್ಟಿಯನ್ನು ಆ ಏಳು ದಿನಗಳಲ್ಲಿ ತಿನ್ನಬೇಕು, ನಿನ್ನ ಬಳಿಯಲ್ಲಿ ಹುಳಿ ರೊಟ್ಟಿಯು ಕಾಣಿಸಬಾರದು. ಇಲ್ಲ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ುಳಿ ಹಿಟ್ಟು ನಿನ್ನ ಯಾವ ಮೇರೆಯಲ್ಲೂ ಕಾಣ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 ದಿನದಲ್ಲಿ ನಿನ್ನ ಮಗನಿಗೆ ತಿಳಿಸಿ ಹೇಳಬೇಕಾದದ್ದೇನಂದರೆ--ನಾನು ಐಗುಪ್ತದಿಂದ ಹೊರಗೆ ಬಂದಾಗ ಕರ್ತನು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್ದಕ್ಕಾಗಿ ಇದು ಆಚರಿಸಲ್ಪಡ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ರ್ತನ ನ್ಯಾಯಪ್ರಮಾಣವು ನಿನ್ನ ಬಾಯಲ್ಲಿ ಇರುವಂತೆ ಅದು (ಆಚರಣೆಯು) ನಿನ್ನ ಕೈ ಮೇಲೆ ಗುರುತಾಗಿಯೂ ನಿನ್ನ ಕಣ್ಣ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ೆ ಜ್ಞಾಪಕಾರ್ಥವಾಗಿಯೂ ಇರ ಬೇಕು. ಕರ್ತನು ನಿನ್ನನ್ನು ತನ್ನ ಬಲವಾದ ಕೈಯಿಂದ ಐಗುಪ್ತದಿಂದ ಹೊರಗೆ ಬರ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ಹೀಗಿರು ವದರಿಂದ ನೀನು ವರುಷ ವರುಷಕ್ಕೆ ನೇಮಿತವಾದ ಕಾಲದಲ್ಲಿ ಈ ಶಾಸನವನ್ನು ಕೈಕೊ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ರ್ತನು ನಿನಗೂ ನಿನ್ನ ಪಿತೃಗಳಿಗೂ ಪ್ರಮಾಣಮಾಡಿದ ಪ್ರಕಾರ ನಿನ್ನನ್ನು ಕಾನಾನ್ಯರ ದೇಶಕ್ಕೆ ಬರಮಾಡಿ ಅದನ್ನು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ಗರ್ಭ ತೆರೆಯುವದೆಲ್ಲಾ ಅಂದರೆ ನಿನಗಿರುವ ಪಶುಗಳಲ್ಲಿ ಮೊದಲು ಹುಟ್ಟಿದ್ದನ್ನೆಲ್ಲಾ ಪ್ರತ್ಯೇಕಿಸಬೇಕು. ಗಂಡಾದವ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ವುಗಳ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ಮೊದಲು ಹುಟ್ಟಿದ ಕತ್ತೆಗಳನ್ನೆಲ್ಲಾ ಕುರಿಮರಿ ಯಿಂದ ವಿಮೋಚಿಸಬೇಕು. ಹಾಗೆ ವಿಮೋಚನೆ ಮಾಡದೆಹೋದರೆ ಅದರ ಕುತ್ತ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ರಿಯಬೇಕು. ಮನುಷ್ಯರ ಚೊಚ್ಚಲ ಗಂಡುಮಕ್ಕಳನ್ನು ನೀನು ವಿಮೋಚ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ದಲ್ಲದೆ ಮುಂದೆ ಬರುವ ಕಾಲದಲ್ಲಿ ನಿನ್ನ ಮಗನು ನಿನಗೆ--ಇದೇನು ಎಂದು ಕೇಳುವಾಗ ನೀನು ಅವನಿಗೆಕರ್ತನು ತನ್ನ ಬಲ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ಯಿಂದ ನಮ್ಮನ್ನು ಐಗುಪ್ತದ ದಾಸತ್ವದ ಮನೆಯಿಂದ ಹೊರಗೆ ಬರ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ಫರೋಹನು ನಮ್ಮನ್ನು ಕಳುಹಿಸದೆ ಕಠಿಣವಾಗಿದ್ದದರಿಂದ ಕರ್ತನು ಐಗುಪ್ತದೇಶದಲ್ಲಿ ಚೊಚ್ಚಲಾದದ್ದನ್ನೆಲ್ಲಾ ಅ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ರಲ್ಲಿ ಚೊಚ್ಚಲಾ ದದ್ದು ಮೊದಲುಗೊಂಡು ಪಶುಗಳ ಚೊಚ್ಚಲಾದ ವುಗಳ ವರೆಗೆ ಕೊಂದುಹಾಕಿದನು. ಆದ್ದರಿಂದ ನಾನು ಚೊಚ್ಚಲ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ಂಡಾದವುಗಳನ್ನೆಲ್ಲಾ ಕರ್ತನಿಗೆ ಅರ್ಪಿ ಸುತ್ತೇನೆ. ನನ್ನ ಮಕ್ಕಳಲ್ಲಿ ಚೊಚ್ಚಲಾದವರೆಲ್ಲರನ್ನು ವಿಮೋಚಿಸುತ್ತೇನೆ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ದು ನಿನ್ನ ಕೈಮೇಲೆ ಗುರುತಾಗಿಯೂ ನಿನ್ನ ಕಣ್ಣುಗಳ ನಡುವೆ ಹಣೆಯ ಕಟ್ಟಾಗಿಯೂ ಇರಲಿ. ಯಾಕಂದರೆ ಕರ್ತನು ತನ್ನ ಬಲ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ಯಿಂದ ನಮ್ಮನ್ನು ಐಗುಪ್ತದೊಳಗಿನಿಂದ ಹೊರಗೆ ಬರ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ಫರೋಹನು ಜನರನ್ನು ಕಳುಹಿಸಿಬಿಟ್ಟಾಗ ಫಿಲಿಷ್ಟಿಯರ ದೇಶದ ದಾರಿಯು ಸವಿಾಪವಿದ್ದರೂ ದೇವರು ಅವರನ್ನು ಅದ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ಿಸಲಿಲ್ಲ; ಯಾಕಂದರೆ ದೇವರು--ಜನರು ಯುದ್ಧವನ್ನು ನೋಡಿ ಮನಸ್ಸನ್ನು ಬೇರೆ ಮಾಡಿಕೊಂಡು ಅವರು ಐಗುಪ್ತಕ್ಕೆ ಹಿಂದಿರುಗಾ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ಅಂದ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ಹೀಗಿರುವದರಿಂದ ಕರ್ತನು ಜನರನ್ನು ಕೆಂಪು ಸಮುದ್ರದ ಅರಣ್ಯ ಮಾರ್ಗ ದಲ್ಲಿ ಸುತ್ತಿಕೊಂಡು ಹೋಗುವಂತೆ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ಾಗ್ಯೂ ಇಸ್ರಾಯೇಲ್‌ ಮಕ್ಕಳು ಯುದ್ಧಸನ್ನದ್ಧರಾಗಿ ಐಗುಪ್ತದೇಶದೊಳಗಿಂದ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ಮೋಶೆಯು ತನ್ನೊಂದಿಗೆ ಯೋಸೇಫನ ಎಲುಬು ಗಳನ್ನು ತಕ್ಕೊಂಡು ಹೋದನು. ಅವನು ಇಸ್ರಾಯೇಲ್‌ ಮಕ್ಕಳಿಗೆ--ದೇ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ಶ್ಚಯವಾಗಿಯೂ ನಿಮ್ಮನ್ನು ದರ್ಶಿಸುವನು. ಆಗ ನೀವು ನನ್ನ ಎಲುಬುಗಳನ್ನು ಇಲ್ಲಿಂದ ನಿಮ್ಮ ಕೂಡ ತೆಗೆದುಕೊಂಡು ಹೋಗಬೇಕ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ಹೇಳಿ ಖಂಡಿತವಾಗಿ ಪ್ರಮಾಣಮಾಡಿಸ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ಹೀಗೆ ಅವರು ಸುಕ್ಕೋತಿನಿಂದ ಪ್ರಯಾಣಮಾಡಿ ಏತಾಮಿನ ಅರಣ್ಯದ ಅಂಚಿನಲ್ಲಿ ಇಳ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ದಲ್ಲದೆ ಅವರು ಹಗಲಿರುಳು ಪ್ರಯಾಣ ಮಾಡುವ ಹಾಗೆ ಕರ್ತನು ಹಗಲಲ್ಲಿ ಅವರಿಗೆ ದಾರಿ ತೋರಿಸುವದಕ್ಕೆ ಮೇಘಸ್ತಂಭದ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ತ್ರಿಯಲ್ಲಿ ಅವರಿಗೆ ಬೆಳಕು ಕೊಡುವದಕ್ಕೆ ಅಗ್ನಿಸ್ತಂಭದಲ್ಲಿಯೂ ಅವರ ಮುಂದೆ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ತನು ಹಗಲಲ್ಲಿ ಮೇಘಸ್ತಂಭವನ್ನೂ ರಾತ್ರಿಯಲ್ಲಿ ಅಗ್ನಿಸ್ತಂಭವನ್ನೂ ಜನರ ಎದುರಿನಿಂದ ತೆಗೆದು ಬಿ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2026-10-20T02:03:29Z</dcterms:created>
  <dcterms:modified xsi:type="dcterms:W3CDTF">2026-10-20T02:03:29Z</dcterms:modified>
  <dc:title>ವಿಮೋಚನಾಕಾಂಡ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