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ை நினைக்கும் நினைப்பு பூமியிலிருந்தழியும், வீதிகளில் அவன் பேரில்லாமற்போகும்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் வெளிச்சத்திலிருந்து இருளில் துரத்திவிடப்பட்டு, பூலோகத்திலிருந்து தள்ளுண்டுபோவ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் ஜனத்துக்குள்ளே அவனுக்குப் புத்திரனும் இல்லை பெளத்திரனும் இல்லை; அவன் வீட்டில் மீதியாயிருக்கத்தக்கவன் ஒருவனும் இல்லை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் காலத்தோர் அவன் நாளுக்காகத் திடுக்கிட்டதுபோல, பின்னடியாரும் பிரமிப்ப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க்கிரமக்காரன் குடியிருந்த ஸ்தானங்கள் இவைகள்தான்; தேவனை அறியாமற்போனவனுடைய ஸ்தலம் இதுவே என்பார்கள் என்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க்கிரமக்காரன் குடியிருந்த ஸ்தானங்கள் இவைகள்தான்; தேவனை அறியாமற்போனவனுடைய ஸ்தலம் இதுவே என்பார்கள் என்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சூகியனான பில்தாத் பிரதியுத்தரமாக: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ங்கள் எந்தமட்டும் பேச்சை முடிக்காதிருப்பீர்கள்? புத்திமான்களாயிருங்கள்; நாங்களும் பேசட்ட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ங்கள் மிருகங்களைப்போல் எண்ணப்பட்டு, உங்கள் பார்வைக்குத் தீழ்ப்பானவர்களாயிருப்பானேன்?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ோபத்தினால் உம்மைத்தானே பீறுகிற உமதுநிமித்தம் பூமி பாழாய்ப்போகுமோ? கன்மலை தன்னிடத்தைவிட்டுப் பேருமோ?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ோபத்தினால் உம்மைத்தானே பீறுகிற உமதுநிமித்தம் பூமி பாழாய்ப்போகுமோ? கன்மலை தன்னிடத்தைவிட்டுப் பேருமோ?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ுன்மார்க்கனுடைய விளக்கு அணைந்துபோம்; அவன் அடுப்பின் நெருப்பும் அவிந்துபோ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கூடாரத்தில் வெளிச்சம் அந்தகாரப்படும்; அவன் விளக்கு அவனுடனே அணைந்துபோ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பெலனாய் நடந்த நடைகள் குறைந்துபோம், அவன் ஆலோசனை அவனை விழப்பண்ண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பெலனாய் நடந்த நடைகள் குறைந்துபோம், அவன் ஆலோசனை அவனை விழப்பண்ண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தன் கால்களினால் வலையில் அகப்பட்டு, வலைச்சிக்கலிலே நடக்கி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ண்ணி அவன் குதிகாலைப் பிடிக்கும்; பறிகாரர் அவனை மேற்கொள்வ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ுக்காகச் சுருக்கு தரையிலும், அவனுக்காகக் கண்ணி வழியிலும் வைக்கப்பட்டிருக்கிற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ுற்றிலுமிருந்துண்டாகும் பயங்கரங்கள் அவனைத் திடுக்கிடப்பண்ணி, அவன் கால்களைத் திசைதெரியாமல் அலையப்பண்ண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் பெலனைப் பட்டினி தின்றுபோடும்; அவன் பக்கத்தில் கேடு ஆயத்தப்பட்டு நிற்க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் பெலனைப் பட்டினி தின்றுபோடும்; அவன் பக்கத்தில் கேடு ஆயத்தப்பட்டு நிற்க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ு அவன் அங்கத்தின் பலத்தைப் பட்சிக்கும்; பயங்கரமான மரணமே அவன் அங்கங்களைப் பட்சிக்க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் நம்பிக்கை அவன் கூடாரத்திலிருந்து வேரோடே பிடுங்கப்படும்; அது அவனைப் பயங்கர ராஜாவினிடத்தில் துரத்த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் நம்பிக்கை அவன் கூடாரத்திலிருந்து வேரோடே பிடுங்கப்படும்; அது அவனைப் பயங்கர ராஜாவினிடத்தில் துரத்த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ுக்கு ஒன்றுமில்லாமற்போனதினால் பயங்கரம் அவன் கூடாரத்தில் குடியிருக்கும்; கந்தகம் அவன் வாசஸ்தலத்தின்மேல் தெளிக்கப்பட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ீழே இருக்கிற அவன் வேர்கள் அழிந்துபோகும்; மேலே இருக்கிற அவன் கிளைகள் பட்டுப்போக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985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পৃথিবীর মানুষ ওকে স্মরণে রাখবে না| কোন লোকই আর ওর নাম উল্লেখ কর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লোকে তাকে আলো থেকে অন্ধকারের দিকে ঠেলে দেবে| তারা ওকে ওর জগত্‌ থেকে তাড়িয়ে দ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ওর কোন পুত্র বা পৌত্র থাকবে না| ওর বাড়ীর কেউই বেঁচে থাক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তার প্রতি কি হয়েছিল দেখে পশ্চিমের লোকরা চমকে উঠবে| পূর্বের লোকরাও ভয়ে আড়ষ্ট হয়ে য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দুষ্ট লোকদের বাড়িতে সেটা প্রকৃতই ঘটবে| যারা ঈশ্বর সম্পর্কে কোন কিছু গ্রাহ্য করে না তাদের ঠিক এ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কমই ঘটবে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তখন শূহীয বিল্দদ উত্তর দিলেন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ইয়োব, কখন তুমি কথা বলা বন্ধ করবে? শান্ত হও এবং শোন| আমাদের কিছু বলতে দাও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কেন তুমি আমাদের বোবা গরুর মতো নির্বোধ ভাবছ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ইয়োব, তোমার ক্রোধ শুধু মাত্র তোমাকেই আহত করছে| লোকে কি শুধু তোমার জন্য পৃথিবী ত্যাগ করবে? তু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 মনে কর, য়ে শুধু তোমাকে খুশী করতে ঈশ্বর পর্বতকে সরাবেন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“হ্যাঁ, মন্দ লোকের আলো চলে যাবে| তার আগুন দ3 করা বন্ধ করে দ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তার ঘরের আলো অন্ধকারে পরিণত হবে| তার নিকটের আলোও নিভে য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তার পদক্ষেপগুলো আর দৃঢ় ও দ্রুত হবে না| কিন্তু সে আস্তে আস্তে দুর্বলের মত হাঁটবে| তার নিজের মন্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ুদ্ধিই ওর পতন ঘট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তার নিজের পা-ই তাকে ফাঁদের দিকে নিয়ে যাবে| সে ফাঁদের ওপর দিয়েই হাঁটবে এবং ধরা পড়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একটা ফাঁদ নিশ্চয়ই ওর পা ধরবেই| একটা ফাঁদ তাকে আঁকড়ে ধরবে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মাটির কোন একটা দড়ি তাকে ফাঁদে ফেলবেই| তার ফাঁদ রাস্তায় ওর জন্য অপেক্ষা কর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তার চার দিকেই ভয়ঙ্করতা প্রতীক্ষা করছে| প্রত্যেকটি পদক্ষেপেই ভয় ওকে অনুসরণ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মন্দ সমস্যাসমূহ ওর জন্য ক্ষুধার্তের মত অপেক্ষা করছে| ওর পতন হলেই ধ্বংস ও দুর্বিপাক ওর জন্য ওত্‌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েতে আ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ভয়ঙ্কর অসুখ তার গায়ের চামড়া খেয়ে ফেলবে| ঐ অসুখ ওর হাত, পা পচিযে দ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দুষ্ট লোককে তার ঘরের নিরাপত্তা থেকে ছিনিয়ে নিয়ে যাওয়া হবে| য়ে ভয়ঙ্করের রাজা তার সঙ্গে দেখ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ার জন্য ওকে নিয়ে যাওয়া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তার ঘরে কিছুই পড়ে থাকবে না| কেন? জ্বলন্ত গন্ধক ওর বাড়ীর চারপাশে ছড়িয়ে দেওয়া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ওর নিথস্থ শিকড় শুকিয়ে যাবে, ওর উর্ধস্থ ডালপালাও শুকিয়ে য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">
  <a:themeElements>
    <a:clrScheme name="Theme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2026-10-20T05:19:39Z</dcterms:created>
  <dcterms:modified xsi:type="dcterms:W3CDTF">2026-10-20T05:19:39Z</dcterms:modified>
  <dc:title>ইয়োব : 18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