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சுவாசமானது நம்பப்படுகிறவைகளின் உறுதியும், காணப்படாதவைகளின் நிச்சயமும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ாலே முன்னோர்கள் நற்சாட்சிபெற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த்தினாலே நாம் உலகங்கள் தேவனுடைய வார்த்தையினால் உண்டாக்கப்பட்டதென்றும், இவ்விதமாய், காணப்படுகிறவைகள் தோன்றப்படுகிறவைகளால் உண்டாகவில்லையென்றும் அறிந்திருக்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த்தினாலே நாம் உலகங்கள் தேவனுடைய வார்த்தையினால் உண்டாக்கப்பட்டதென்றும், இவ்விதமாய், காணப்படுகிறவைகள் தோன்றப்படுகிறவைகளால் உண்டாகவில்லையென்றும் அறிந்த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சுவாசத்தினாலே ஆபேல் காயீனுடைய பலியிலும் மேன்மையானபலியை தேவனுக்குச் செலுத்தினான்; அதினாலே அவன் நீதிமானென்று சாட்சிபெற்றான்; அவனுடைய காணிக்கைகளைக்குறித்து தேவனே சாட்சிகொடுத்தார்; அவன் மரித்தும் இன்னும் பேச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சுவாசத்தினாலே ஆபேல் காயீனுடைய பலியிலும் மேன்மையானபலியை தேவனுக்குச் செலுத்தினான்; அதினாலே அவன் நீதிமானென்று சாட்சிபெற்றான்; அவனுடைய காணிக்கைகளைக்குறித்து தேவனே சாட்சிகொடுத்தார்; அவன் மரித்தும் இன்னும் பேசு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சுவாசத்தினாலே ஆபேல் காயீனுடைய பலியிலும் மேன்மையானபலியை தேவனுக்குச் செலுத்தினான்; அதினாலே அவன் நீதிமானென்று சாட்சிபெற்றான்; அவனுடைய காணிக்கைகளைக்குறித்து தேவனே சாட்சிகொடுத்தார்; அவன் மரித்தும் இன்னும் பேசு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சுவாசத்தினாலே ஏனோக்கு மரணத்தைக் காணாதபடிக்கு எடுத்துக்கொள்ளப்பட்டான்; தேவன் அவனை எடுத்துக்கொண்டபடியினாலே, அவன் காணப்படாமற்போனான்; அவன் தேவனுக்குப் பிரியமானவனென்று அவன் எடுத்துக்கொள்ளப்படுவதற்கு முன்னமே சாட்சிபெற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சுவாசத்தினாலே ஏனோக்கு மரணத்தைக் காணாதபடிக்கு எடுத்துக்கொள்ளப்பட்டான்; தேவன் அவனை எடுத்துக்கொண்டபடியினாலே, அவன் காணப்படாமற்போனான்; அவன் தேவனுக்குப் பிரியமானவனென்று அவன் எடுத்துக்கொள்ளப்படுவதற்கு முன்னமே சாட்சிபெற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சுவாசமில்லாமல் தேவனுக்குப் பிரியமாயிருப்பது கூடாதகாரியம்; ஏனென்றால், தேவனிடத்தில் சேருகிறவன் அவர் உண்டென்றும், அவர் தம்மைத்தேடுகிறவர்களுக்குப் பலன் அளிக்கிறவரென்றும் விசுவாசிக்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சுவாசமில்லாமல் தேவனுக்குப் பிரியமாயிருப்பது கூடாதகாரியம்; ஏனென்றால், தேவனிடத்தில் சேருகிறவன் அவர் உண்டென்றும், அவர் தம்மைத்தேடுகிறவர்களுக்குப் பலன் அளிக்கிறவரென்றும் விசுவாசிக்க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சுவாசத்தினாலே நோவா தற்காலத்திலே காணாதவைகளைக்குறித்து தேவ எச்சரிப்புப்பெற்று, பயபக்தியுள்ளவனாகி, தன் குடும்பத்தை இரட்சிப்பதற்குப் பேழையை உண்டுபண்ணினான்; அதினாலே அவன் உலகம் ஆக்கினைக்குள்ளானதென்று தீர்த்து, விசுவாசத்தினாலுண்டாகும் நீதிக்குச் சுதந்தரவாளியா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சுவாசத்தினாலே நோவா தற்காலத்திலே காணாதவைகளைக்குறித்து தேவ எச்சரிப்புப்பெற்று, பயபக்தியுள்ளவனாகி, தன் குடும்பத்தை இரட்சிப்பதற்குப் பேழையை உண்டுபண்ணினான்; அதினாலே அவன் உலகம் ஆக்கினைக்குள்ளானதென்று தீர்த்து, விசுவாசத்தினாலுண்டாகும் நீதிக்குச் சுதந்தரவாளியா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சுவாசத்தினாலே நோவா தற்காலத்திலே காணாதவைகளைக்குறித்து தேவ எச்சரிப்புப்பெற்று, பயபக்தியுள்ளவனாகி, தன் குடும்பத்தை இரட்சிப்பதற்குப் பேழையை உண்டுபண்ணினான்; அதினாலே அவன் உலகம் ஆக்கினைக்குள்ளானதென்று தீர்த்து, விசுவாசத்தினாலுண்டாகும் நீதிக்குச் சுதந்தரவாளியா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சுவாசத்தினாலே ஆபிரகாம் தான் சுதந்தரமாகப் பெறப்போகிற இடத்திற்குப் போகும்படி அழைக்கப்பட்டபோது, கீழ்ப்படிந்து, தான் போகும் இடம் இன்னதென்று அறியாமல் புறப்பட்டுப்போ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சுவாசத்தினாலே ஆபிரகாம் தான் சுதந்தரமாகப் பெறப்போகிற இடத்திற்குப் போகும்படி அழைக்கப்பட்டபோது, கீழ்ப்படிந்து, தான் போகும் இடம் இன்னதென்று அறியாமல் புறப்பட்டுப்போ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ுவாசத்தினாலே அவன் வாக்குத்தத்தம்பண்ணப்பட்ட தேசத்திலே பரதேசியைப்போலச் சஞ்சரித்து, அந்த வாக்குத்தத்தத்திற்கு உடன் சுதந்தரராகிய ஈசாக்கோடும் யாக்கோபோடும் கூடாரங்களிலே குடியிருந்தான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ுவாசத்தினாலே அவன் வாக்குத்தத்தம்பண்ணப்பட்ட தேசத்திலே பரதேசியைப்போலச் சஞ்சரித்து, அந்த வாக்குத்தத்தத்திற்கு உடன் சுதந்தரராகிய ஈசாக்கோடும் யாக்கோபோடும் கூடாரங்களிலே குடியிருந்தான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தேவன் தாமே கட்டி உண்டாக்கின அஸ்திபாரங்களுள்ள நகரத்துக்கு அவன் காத்திரு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தேவன் தாமே கட்டி உண்டாக்கின அஸ்திபாரங்களுள்ள நகரத்துக்கு அவன் காத்தி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ிசுவாசத்தினாலே சாராளும் வாக்குத்தத்தம்பண்ணினவர் உண்மையுள்ளவரென்றெண்ணி, கர்ப்பந்தரிக்கப் பெலனடைந்து, வயதுசென்றவளாயிருந்தும் பிள்ளைபெற்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ிசுவாசத்தினாலே சாராளும் வாக்குத்தத்தம்பண்ணினவர் உண்மையுள்ளவரென்றெண்ணி, கர்ப்பந்தரிக்கப் பெலனடைந்து, வயதுசென்றவளாயிருந்தும் பிள்ளைபெற்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படியால், சரீரஞ்செத்தவனென்று எண்ணத்தகும் ஒருவனாலே, வானத்திலுள்ள பெருக்கமான நட்சத்திரங்களைப்போலவும் கடற்கரையிலுள்ள எண்ணிறந்த மணலைப்போலவும், மிகுந்த ஜனங்கள் பிற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படியால், சரீரஞ்செத்தவனென்று எண்ணத்தகும் ஒருவனாலே, வானத்திலுள்ள பெருக்கமான நட்சத்திரங்களைப்போலவும் கடற்கரையிலுள்ள எண்ணிறந்த மணலைப்போலவும், மிகுந்த ஜனங்கள் பிற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ர்களெல்லாரும், வாக்குத்தத்தம்பண்ணப்பட்டவைகளை அடையாமல், தூரத்திலே அவைகளைக் கண்டு, நம்பி அணைத்துக்கொண்டு, பூமியின்மேல் தங்களை அந்நியரும் பரதேசிகளும் என்று அறிக்கையிட்டு, விசுவாசத்தோடே மரி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ர்களெல்லாரும், வாக்குத்தத்தம்பண்ணப்பட்டவைகளை அடையாமல், தூரத்திலே அவைகளைக் கண்டு, நம்பி அணைத்துக்கொண்டு, பூமியின்மேல் தங்களை அந்நியரும் பரதேசிகளும் என்று அறிக்கையிட்டு, விசுவாசத்தோடே மரித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அறிக்கையிடுகிறவர்கள் சுயதேசத்தை நாடிப்போகிறோம் என்று தெரியப்படுத்து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ங்கள் விட்டுவந்த தேசத்தை நினைத்தார்களானால், அதற்குத் திரும்பிப்போவதற்கு அவர்களுக்குச் சமயங்கிடைத்திருக்கும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ங்கள் விட்டுவந்த தேசத்தை நினைத்தார்களானால், அதற்குத் திரும்பிப்போவதற்கு அவர்களுக்குச் சமயங்கிடைத்திருக்கும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விசுவாசத்தினாலே அவர்கள் சிவந்தசமுத்திரத்தை உலர்ந்த தரையைக் கடந்துபோவதுபோலக், கடந்துபோனார்கள்; எகிப்தியர் அப்படிச் செய்யத்துணிந்து அமிழ்ந்துபோ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விசுவாசத்தினாலே அவர்கள் சிவந்தசமுத்திரத்தை உலர்ந்த தரையைக் கடந்துபோவதுபோலக், கடந்துபோனார்கள்; எகிப்தியர் அப்படிச் செய்யத்துணிந்து அமிழ்ந்துபோ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ையல்ல, அதிலும் மேன்மையான பரமதேசத்தையே விரும்பினார்கள்; ஆகையால் தேவன் அவர்களுடைய தேவனென்னப்பட வெட்கப்படுகிறதில்லை; அவர்களுக்கு ஒரு நகரத்தை ஆயத்தம்பண்ணினார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ையல்ல, அதிலும் மேன்மையான பரமதேசத்தையே விரும்பினார்கள்; ஆகையால் தேவன் அவர்களுடைய தேவனென்னப்பட வெட்கப்படுகிறதில்லை; அவர்களுக்கு ஒரு நகரத்தை ஆயத்தம்பண்ணினார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ிசுவாசத்தினாலே எரிகோ பட்டணத்தின் மதில்கள் ஏழுநாள் சுற்றிவரப்பட்டு விழ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 விசுவாசத்தினாலே ஆபிரகாம் தான் சோதிக்கப்பட்டபோது. ஈசாக்கைப் பலியாக ஒப்புக்கொடுத்தான்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 விசுவாசத்தினாலே ஆபிரகாம் தான் சோதிக்கப்பட்டபோது. ஈசாக்கைப் பலியாக ஒப்புக்கொடுத்தான்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ஈசாக்கினிடத்தில் உன் சந்ததி விளங்கும் என்று அவனோடே சொல்லப்பட்டிருந்ததே, இப்படிப்பட்ட வாக்குத்தத்தங்களைப் பெற்றவன், மரித்தோரிலிருந்து எழுப்ப தேவன் வல்லவராயிருக்கிறாரென்றெண்ண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க்கு ஒரேபேறானவனையே பலியாக ஒப்புக்கொடுத்தான்; மரித்தோரிலிருந்து அவனை பாவனையாகத் திரும்பவும் பெற்றுக்கொண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க்கு ஒரேபேறானவனையே பலியாக ஒப்புக்கொடுத்தான்; மரித்தோரிலிருந்து அவனை பாவனையாகத் திரும்பவும் பெற்றுக்கொண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ிசுவாசத்தினாலே ராகாப் என்னும் வேசி வேவுகாரரைச் சமாதானத்தோடே ஏற்றுக்கொண்டு, கீழ்ப்படியாதவர்களோடேகூடச் சேதமாகாதிருந்த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சுவாசத்தினாலே ஈசாக்கு வருங்காரியங்களைக்குறித்து யாக்கோபையும் ஏசாவையும் ஆசீர்வதி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னும் நான் என்ன சொல்லுவேன்? கிதியோன், பாராக், சிம்சோன், யெப்தா, தாவீது, சாமுவேல் என்பவர்களையும், தீர்க்கதரிசிகளையுங்குறித்து நான் விவரஞ்சொல்லவேண்டுமானால் காலம் போதா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னும் நான் என்ன சொல்லுவேன்? கிதியோன், பாராக், சிம்சோன், யெப்தா, தாவீது, சாமுவேல் என்பவர்களையும், தீர்க்கதரிசிகளையுங்குறித்து நான் விவரஞ்சொல்லவேண்டுமானால் காலம் போதா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சுவாசத்தினாலே அவர்கள் ராஜ்யங்களை ஜெயித்தார்கள், நீதியை நடப்பித்தார்கள், வாக்குத்தத்தங்களைப் பெற்றார்கள், சிங்கங்களின் வாய்களை அடைத்தார்கள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சுவாசத்தினாலே அவர்கள் ராஜ்யங்களை ஜெயித்தார்கள், நீதியை நடப்பித்தார்கள், வாக்குத்தத்தங்களைப் பெற்றார்கள், சிங்கங்களின் வாய்களை அடைத்தார்கள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சுவாசத்தினாலே யாக்கோபு தன் மரணகாலத்தில் யோசேப்பினுடைய குமாரர் இருவரையும் ஆசீர்வதித்து, தன்கோலின் முனையிலே சாய்ந்து தொழுதுகொண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சுவாசத்தினாலே யாக்கோபு தன் மரணகாலத்தில் யோசேப்பினுடைய குமாரர் இருவரையும் ஆசீர்வதித்து, தன்கோலின் முனையிலே சாய்ந்து தொழுதுகொண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க்கினியின் உக்கிரத்தை அவித்தார்கள், பட்டயக்கருக்குக்குத் தப்பினார்கள், பலவீனத்தில் பலன்கொண்டார்கள், யுத்தத்தில் வல்லவர்களானார்கள், அந்நியருடைய சேனைகளை முறியடித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க்கினியின் உக்கிரத்தை அவித்தார்கள், பட்டயக்கருக்குக்குத் தப்பினார்கள், பலவீனத்தில் பலன்கொண்டார்கள், யுத்தத்தில் வல்லவர்களானார்கள், அந்நியருடைய சேனைகளை முறியடித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சுவாசத்தினாலே யோசேப்பு இஸ்ரவேல் புத்திரர் எகிப்து தேசத்தைவிட்டுப் புறப்படுவார்களென்பதைப்பற்றித் தன் அந்தியகாலத்தில் பேசி, தன் எலும்புகளைக்குறித்துக் கட்டளைகொடு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சுவாசத்தினாலே யோசேப்பு இஸ்ரவேல் புத்திரர் எகிப்து தேசத்தைவிட்டுப் புறப்படுவார்களென்பதைப்பற்றித் தன் அந்தியகாலத்தில் பேசி, தன் எலும்புகளைக்குறித்துக் கட்டளைகொடு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ஸ்திரீகள் சாகக்கொடுத்த தங்களுடையவர்களை உயிரோடெழுந்திருக்கப்பெற்றார்கள்; வேறுசிலர் மேன்மையான உயிர்த்தெழுதலை அடையும்படிக்கு, விடுதலைபெறச் சம்மதியாமல், வாதிக்கப்பட்டார்கள்;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ஸ்திரீகள் சாகக்கொடுத்த தங்களுடையவர்களை உயிரோடெழுந்திருக்கப்பெற்றார்கள்; வேறுசிலர் மேன்மையான உயிர்த்தெழுதலை அடையும்படிக்கு, விடுதலைபெறச் சம்மதியாமல், வாதிக்கப்பட்டார்கள்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ேறு சிலர் நிந்தைகளையும் அடிகளையும் கட்டுகளையும் காவலையும் அநுபவித்தார்கள்;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ோசே பிறந்தபோது அவனுடைய தாய்தகப்பன்மார் அவனை அழகுள்ள பிள்ளையென்று கண்டு, விசுவாசத்தினாலே, ராஜாவினுடைய கட்டளைக்குப் பயப்படாமல் அவனை மூன்றுமாதம் ஒளித்துவைத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ோசே பிறந்தபோது அவனுடைய தாய்தகப்பன்மார் அவனை அழகுள்ள பிள்ளையென்று கண்டு, விசுவாசத்தினாலே, ராஜாவினுடைய கட்டளைக்குப் பயப்படாமல் அவனை மூன்றுமாதம் ஒளித்துவைத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ல்லெறியுண்டார்கள், வாளால் அறுப்புண்டார்கள், பரீட்சைபார்க்கப்பட்டார்கள், பட்டயத்தினாலே வெட்டப்பட்டு மரித்தார்கள், செம்மறியாட்டுத் தோல்களையும் வெள்ளாட்டுத் தோல்களையும் போர்த்துக்கொண்டு திரிந்து, குறைவையும் உபத்திரவத்தையும் துன்பத்தையும் அநுபவித்தார்கள்;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ல்லெறியுண்டார்கள், வாளால் அறுப்புண்டார்கள், பரீட்சைபார்க்கப்பட்டார்கள், பட்டயத்தினாலே வெட்டப்பட்டு மரித்தார்கள், செம்மறியாட்டுத் தோல்களையும் வெள்ளாட்டுத் தோல்களையும் போர்த்துக்கொண்டு திரிந்து, குறைவையும் உபத்திரவத்தையும் துன்பத்தையும் அநுபவித்தார்கள்;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ல்லெறியுண்டார்கள், வாளால் அறுப்புண்டார்கள், பரீட்சைபார்க்கப்பட்டார்கள், பட்டயத்தினாலே வெட்டப்பட்டு மரித்தார்கள், செம்மறியாட்டுத் தோல்களையும் வெள்ளாட்டுத் தோல்களையும் போர்த்துக்கொண்டு திரிந்து, குறைவையும் உபத்திரவத்தையும் துன்பத்தையும் அநுபவித்தார்கள்;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லகம் அவர்களுக்குப் பாத்திரமாயிருக்கவில்லை; அவர்கள் வனாந்தரங்களிலேயும் மலைகளிலேயும் குகைகளிலேயும் பூமியின் வெடிப்புகளிலேயும் சிதறுண்டு அலைந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ிசுவாசத்தினாலே மோசே தான் பெரியவனானபோது பார்வோனுடைய குமாரத்தியின் மகன் என்னப்படுவதை வெறுத்த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வர்களெல்லாரும் விசுவாசத்தினாலே நற்சாட்சிபெற்றும், வாக்குத்தத்தம்பண்ணப்பட்டதை அடையாமற்போன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ித்தியமான பாவ சந்தோஷங்களை அநுபவிப்பதைப்பார்க்கிலும் தேவனுடைய ஜனங்களோடே துன்பத்தை அநுபவிப்பதையே தெரிந்துகொண்ட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நம்மையல்லாமல் பூரணராகாதபடிக்கு விசேஷித்த நன்மையானதொன்றை தேவன் நமக்கென்று முன்னதாக நியமித்திருந்த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னிவரும் பலன்மேல் நோக்கமாயிருந்து, எகிப்திலுள்ள பொக்கிஷங்களிலும் கிறிஸ்துவினிமித்தம் வரும் நிந்தயை அதிக பாக்கியமென்று எண்ணி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னிவரும் பலன்மேல் நோக்கமாயிருந்து, எகிப்திலுள்ள பொக்கிஷங்களிலும் கிறிஸ்துவினிமித்தம் வரும் நிந்தயை அதிக பாக்கியமென்று எண்ணின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ிசுவாசத்தினாலே அவன் அதரிசனமானவரைத் தரிசிக்கிறதுபோல உறுதியாயிருந்து, ராஜாவின் கோபத்துக்குப் பயப்படாமல் எகிப்தைவிட்டுப் போன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ிசுவாசத்தினாலே அவன் அதரிசனமானவரைத் தரிசிக்கிறதுபோல உறுதியாயிருந்து, ராஜாவின் கோபத்துக்குப் பயப்படாமல் எகிப்தைவிட்டுப் போன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ிசுவாசத்தினாலே, முதற்பேறானவைகளைச் சங்கரிக்கிறவன் இஸ்ரவேலரைத் தொடாதபடிக்கு, அவன் பஸ்காவையும் இரத்தம் பூசுதலாகிய நியமத்தையும் ஆசரித்த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ிசுவாசத்தினாலே, முதற்பேறானவைகளைச் சங்கரிக்கிறவன் இஸ்ரவேலரைத் தொடாதபடிக்கு, அவன் பஸ்காவையும் இரத்தம் பூசுதலாகிய நியமத்தையும் ஆசர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1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ಂಬಿಕೆಯು ನಿರೀಕ್ಷಿಸುವವುಗಳ ನಿಜ ಲಕ್ಷಣವೂ ಕಾಣದವುಗಳ ನಿದರ್ಶನವೂ ಆ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ಹಿರಿಯರು ನಂಬಿಕೆಯಿಂದಲೇ ಒಳ್ಳೇ ಸಾಕ್ಷಿ ಹೊಂದ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ಂಬಿಕೆಯಿಂದಲೇ ಲೋಕಗಳು ದೇವರ ಮಾತಿನಿಂದ ನಿರ್ಮಿತವಾದವೆಂದು ನಾವು ತಿಳುಕೊಂಡದ್ದರಿಂದ ಕಾಣಿಸುವವುಗಳು ದೃಶ್ಯ ವಸ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ಿಂದ ಉಂಟಾಗಲಿಲ್ಲವೆಂದು ಗ್ರಹಿಸ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ಂಬಿಕೆಯಿಂದಲೇ ಹೇಬೆಲನು ಕಾಯಿನನ ಯಜ್ಞ ಕ್ಕಿಂತ ಅತಿ ಶ್ರೇಷ್ಠವಾದ ಯಜ್ಞವನ್ನು ದೇವರಿಗೆ ಸಮ ರ್ಪಿಸಿದನು. ಅದರ ಮೂಲ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ನೀತಿವಂತ ನೆಂದು ಸಾಕ್ಷಿ ಹೊಂದಿದನು: ದೇವರು ಅವನ ಕಾಣಿಕೆಗಳ ವಿಷಯವಾಗಿ ಸಾಕ್ಷಿಕೊಟ್ಟನು; ಅವನು ಸತ್ತವನಾಗಿದ್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ಿಂದ ಇನ್ನೂ ಮಾತನ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ನೋಕನು ಮರಣವನ್ನು ಅನುಭವಿಸದೆ ಒಯ್ಯ ಲ್ಪಟ್ಟದ್ದು ನಂಬಿಕೆಯಿಂದಲೇ; ಅವನನ್ನು ದೇವರು ತೆಗೆದುಕೊಂಡು ಹೋದದರಿಂದ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ಿಗೂ ಸಿಕ್ಕಲಿಲ್ಲ; ಅವನು ಒಯ್ಯಲ್ಪಡುವದಕ್ಕಿಂತ ಮೊದಲು ದೇವರನ್ನು ಮೆಚ್ಚಿಸುವವನಾಗಿದ್ದನೆಂದು ಸಾಕ್ಷಿ ಉ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ನಂಬಿಕೆಯಿಲ್ಲದೆ ದೇವರನ್ನು ಮೆಚ್ಚಿಸುವದು ಅಸಾಧ್ಯ; ಯಾಕಂದರೆ ದೇವರ ಬಳಿಗೆ ಬರುವವನು ದೇವರು ಇದ್ದಾನ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ನ್ನು ಜಾಗ್ರತೆಯಾಗಿ ಹುಡುಕು ವವನಿಗೆ ಪ್ರತಿಫಲವನ್ನು ಕೊಡುತ್ತಾನೆ ಎಂದು ನಂಬು ವದು ಅವಶ್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ಂಬಿಕೆಯಿಂದಲೇ ನೋಹನು ಇನ್ನೂ ಕಾಣದಿದ್ದವುಗಳ ವಿಷಯವಾಗಿ ದೇವರಿಂದ ಎಚ್ಚರಿಸ ಲ್ಪಟ್ಟು ಭಯಗ್ರಸ್ತನಾಗಿ ತನ್ನ ಮನೆಯ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ಣೆಗಾಗಿ ನಾವೆಯನ್ನು ಸಿದ್ಧ ಮಾಡಿದನು. ಆದರಿಂದ ಅವನು ಲೋಕದವರನ್ನು ಖಂಡಿಸಿ ತರುವಾಯ ನಂಬಿಕೆಯಿಂ ದುಂಟಾಗುವ ನೀತ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ಧ್ಯ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ಂಬಿಕೆಯಿಂದಲೇ ಅಬ್ರಹಾಮನು ಕರೆಯ ಲ್ಪಟ್ಟಾಗ ವಿಧೇಯನಾಗಿ ತಾನು ಬಾಧ್ಯವಾಗಿ ಹೊಂದ ಬೇಕಾಗಿದ್ದ ಸ್ಥಳಕ್ಕೆ ಹೊರಟುಹೋ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ನು ಹೋಗಬೇಕಾದ ಸ್ಥಳವು ಯಾವದೆಂದು ತಿಳಿಯದೆ ಹೊರ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ಂಬಿಕೆಯಿಂದಲೇ ಅವನು ವಾಗ್ದತ್ತ ದೇಶದಲ್ಲಿ ಅನ್ಯದೇಶದಲ್ಲಿ ಇದ್ದವನಂತೆ ಗುಡಾರಗಳಲ್ಲಿ ಇದ್ದ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ಸಿಯಾಗಿದ್ದನು. ಅದೇ ವಾಗ್ದಾನಕ್ಕೆ ಬಾಧ್ಯರಾಗಿದ್ದ ಇಸಾಕ ಯಾಕೋಬರೊಂದಿಗೆ ಗುಡಾರಗಳಲ್ಲಿ ವಾಸ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ಾಕಂದರೆ ದೇವರು ಯಾವದನ್ನು ಕಟ್ಟುವಾತನೂ ಮಾಡುವಾತನೂ ಆಗಿದ್ದಾನೋ ಅಸ್ತಿವಾರಗಳ್ಳುಳ್ಳ ಆ ಪಟ್ಟಣಕ್ಕೋಸ್ಕರ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ುರುನೋಡ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ಲ್ಲದೆ ಸಾರಳು ಸಹ ವಾಗ್ದಾನ ಮಾಡಿದಾತ ನನ್ನು ನಂಬತಕ್ಕವನೆಂದು ತೀರ್ಮಾನಿಸಿ ತಾನು ಪ್ರಾಯ ವಿಾರಿದವಳಾಗಿದ್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ಿಕೆಯಿಂದಲೇ ಗರ್ಭವತಿ ಯಾಗುವದಕ್ಕೆ ಶಕ್ತಿಯನ್ನು ಹೊಂದಿ ಒಂದು ಮಗುವನ್ನು ಹೆತ್ತ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ದರಿಂದ ಮೃತಪ್ರಾಯನಾಗಿದ್ದ ಒಬ್ಬ ನಿಂದ ಆಕಾಶದ ನಕ್ಷತ್ರಗಳಂತೆ ಗುಂಪುಗುಂಪಾಗಿಯೂ ಸಮುದ್ರ ತೀರದಲ್ಲಿರುವ ಉಸುಬಿನ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ಸಂಖ್ಯ ವಾಗಿಯೂ ಹುಟ್ಟ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ವರೆಲ್ಲರು ವಾಗ್ದಾನಗಳ ಫಲವನ್ನು ಹೊಂದದೆ ಅವುಗಳನ್ನು ದೂರದಿಂದ ನೋಡಿ ನಿಶ್ಚಯದೊಡನೆ ಅಪ್ಪ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ಿಕೆಯುಳ್ಳವರಾಗಿ ಮೃತರಾದರು; ತಾವು ಭೂಮಿಯ ಮೇಲೆ ಪರದೇಶದವರೂ ಪ್ರವಾಸಿ ಗಳೂ ಆಗಿದ್ದೇವೆಂದು ಒಪ್ಪ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ಂಥ ಮಾತುಗಳನ್ನಾಡುವವರು ತಾವು ಒಂದು ದೇಶವನ್ನು ಹುಡುಕುವವರೆಂದು ಸ್ಪಷ್ಟವಾಗಿ ವ್ಯಕ್ತಪಡ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ತಾವು ಹೊರಟು ಬಂದಿದ್ದ ದೇಶದ ಮೇಲೆ ನಿಜವಾಗಿ ಮನಸ್ಸಿಟ್ಟವರಾಗಿದ್ದರೆ ತಿರಿಗಿ ಅಲ್ಲಿಗೆ ಹೋಗುವದಕ್ಕೆ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ಕಾಶವ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ಂಬಿಕೆಯಿಂದಲೇ ಇಸ್ರಾಯೇಲ್ಯರು ಒಣ ಭೂಮಿಯನ್ನು ದಾಟುವಂತೆ ಕೆಂಪು ಸಮುದ್ರವನ್ನು ದಾಟಿದರು; ಐಗುಪ್ತ ದೇಶದವರು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ಟು ವದಕ್ಕೆ ಪ್ರಯತ್ನಿಸಿ ಮುಳುಗಿ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ಈಗ ಅವರು ಪರಲೋಕವೆಂಬ ಉತ್ತಮದೇಶವನ್ನು ಹಾರೈಸುವವ ರಾಗಿದ್ದಾರೆ. ಆದದರಿಂದ ದೇವರು ಅವರ ದೇವರೆನ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ಕೊಳ್ಳುವದಕ್ಕೆ ನಾಚಿಕೊಳ್ಳದೆ ಅವರಿಗೋಸ್ಕರ ಒಂದು ಪಟ್ಟಣವನ್ನು ಸಿದ್ಧ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ನಂಬಿಕೆ ಯಿಂದಲೇ ಅವರು ಸುಮಾರು ಏಳು ದಿವಸಗಳು ಯೆರಿಕೋವಿನ ಗೋಡೆಗಳನ್ನು ಸುತ್ತಿದ ಮೇಲೆ ಅವು ಬ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ಬ್ರಹಾಮನು ಶೋಧಿತನಾಗಿ ನಂಬಿಕೆ ಯಿಂದಲೇ ಇಸಾಕನನ್ನು ಸಮರ್ಪಿಸಿದನು; ಆ ವಾಗ್ದಾನ ಗಳನ್ನು ಹೊಂದಿದ ಅವ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ನೇ ಮಗನನ್ನು ಸಮರ್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 ವಿಷಯದಲ್ಲಿ ಇಸಾಕ ನಲ್ಲಿಯೇ ನಿನ್ನ ಸಂತತಿ ಕರೆಯಲ್ಪಡುವದೆಂದು ಹೇಳ 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ತನ್ನ ಮಗನನ್ನು ಸತ್ತವರೊಳಗಿಂದಲೂ ದೇವರು ಎಬ್ಬಿಸ ಸಮರ್ಥನಾಗಿದ್ದಾನೆಂದು ಎಣಿಸಿದನು. ಸತ್ತವರೊಳಗಿಂದಲೇ ಜೀವಿತ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ವನಂತೆ ಅವನನ್ನು ಉಪಮಾನವಾಗಿ ಹೊಂದ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ನಂಬಿಕೆಯಿಂದಲೇ ರಹಾಬಳೆಂಬ ಸೂಳೆಯು ಗೂಢಚಾರರನ್ನು ಸಮಾಧಾನವಾಗಿ ಸೇರಿಸಿ ಕೊಂಡು ನಂಬದವರೊಂದಿಗೆ ನಾಶವಾ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ಂಬಿಕೆಯಿಂದಲೇ ಇಸಾಕನು ಮುಂದೆ ಬರ ಬೇಕಾದವುಗಳ ವಿಷಯದಲ್ಲಿ ಯಾಕೋಬನನ್ನೂ ಏಸಾವನನ್ನೂ ಆಶೀರ್ವದ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ಇನ್ನೂ ಏನು ಹೇಳಬೇಕು? ಗಿಡಿಯೋನ್‌ ಬಾರಾಕ್‌ ಸಂಸೋನ್‌ ಎಫ್‌ಥ ದಾವೀದ್‌ ಸಮುವೇಲ್‌ ಮತ್ತು ಪ್ರವಾದಿಗಳ ವಿಷ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ವದಕ್ಕೆ ನನಗೆ ಸಮಯ ಸಾಲ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ನಂಬಿಕೆಯ ಮೂಲಕ ಅವರು ರಾಜ್ಯಗಳನ್ನು ಸ್ವಾಧೀನ ಮಾಡಿಕೊಂಡರು; ನೀತಿಯನ್ನು ನಡಿಸಿದರು; ವಾಗ್ದಾನಗಳನ್ನು ಪಡ ಕೊಂಡ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ಂಹಗಳ ಬಾಯಿ ಕಟ್ಟ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ಂಬಿಕೆಯಿಂದಲೇ ಯಾಕೋಬನು ಸಾಯುತ್ತಿರುವಾಗ ಯೋಸೇಫನ ಇಬ್ಬರು ಮಕ್ಕಳನ್ನು ಆಶೀರ್ವದಿಸಿದನು. ತನ್ನ ಕೋಲಿ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ರಗಿಕೊಂಡು ದೇವರನ್ನು ಆರಾಧ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ಬೆಂಕಿಯ ಬಲವನು ಆರಿಸಿದರು; ಕತ್ತಿಯ ಬಾಯಿಗೆ ತಪ್ಪಿಸಿಕೊಂಡರು; ನಿರ್ಬಲರಾಗಿದ್ದು ಬಲಿಷ್ಠರಾದರು; ಯುದ್ಧ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ಾಕ್ರಮಶಾಲಿಗಳಾದರು; ಪರರ ದಂಡುಗಳನ್ನು ಓಡಿಸಿ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ಯೋಸೇಫನು ಸಾಯುವಾಗ ಇಸ್ರಾಯೇಲಿನ ಮಕ್ಕಳು ಹೊರಡುವದನ್ನು ಕುರಿತು ನಂಬಿಕೆಯಿಂದಲೇ ಮಾತನಾಡಿ ತನ್ನ ಎಲುಬುಗಳ ವಿಷ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್ಪಣೆ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ಸ್ತ್ರೀಯರು ಸತ್ತುಹೋಗಿದ್ದ ತಮ್ಮವರನ್ನು ಜೀವದಿಂದ ತಿರಿಗಿ ಹೊಂದಿದರು; ಕೆಲವರು ತಾವು ಯಾತನೆ ಹೊಂದುತ್ತಿರ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್ರೇಷ್ಠ ಪುನರುತ್ಥಾನವನ್ನು ಹೊಂದುವದಕ್ಕೋಸ್ಕರ ಬಿಡುಗಡೆ ಬೇಡವೆ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ಬೇರೆ ಕೆಲವರು ಅಪಹಾಸ್ಯ ಕೊರಡೆಯಪೆಟ್ಟು, ಹೌದು, ಇನ್ನು ಬೇಡಿ ಸೆರೆಮನೆ ಇವುಗಳನ್ನು ಅನುಭವ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ಮೋಶೆ ಹುಟ್ಟಿದಾಗ ಕೂಸು ಸುಂದರವಾಗಿರು ವದನ್ನು ಅವನ ತಂದೆತಾಯಿಗಳು ನೋಡಿ ಅರಸನ ಅಪ್ಪಣೆಗೆ ಭಯಪಡದೆ ನಂಬಿಕೆಯಿಂದ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ಮೂರು ತಿಂಗಳು ಬಚ್ಚ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ಕೆಲವರನ್ನು ಕಲ್ಲೆಸೆ ದರು; ಕೆಲವರನ್ನು ಗರಗಸದಿಂದ ಕೊಯ್ದುಕೊಂದರು. ಕೆಲವರನ್ನು ಪರಿಶೋಧಿಸಿದರು, ಕೆಲ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ಿಯಿಂದ ಕೊಂದರು; ಕೆಲವರು ಕೊರತೆ ಹಿಂಸೆ ಬಾಧೆ ಇವುಗಳನ್ನು ಅನುಭವಿಸುವವರಾಗಿದ್ದು ಕುರಿ ಮೇಕೆಗಳ ಚರ್ಮ 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ಟ್ಟುಕೊಂಡವರಾಗಿ ಅಲೆದ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ಇಂಥವರಿಗೆ ಈ ಲೋಕವು ಯೋಗ್ಯವಾದದ್ದಲ್ಲ; ಅವರು ಭೂಮಿಯ ಕಾಡು ಬೆಟ್ಟ ಗವಿ ಕುಣಿಗಳಲ್ಲಿ ಅಲೆಯುವವ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ಮೋಶೆಯು ದೊಡ್ಡವ ನಾದ ಮೇಲೆ ಫರೋಹನ ಕುಮಾರ್ತೆಯ ಮಗನೆನಿಸಿ ಕೊಳ್ಳುವದು ಬೇಡವೆಂದದ್ದು ನಂಬಿಕೆಯಿಂದಲ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ಇವರೆಲ್ಲರೂ ನಂಬಿಕೆಯ ಮೂಲಕ ಒಳ್ಳೇ ಸಾಕ್ಷಿಯನ್ನು ಹೊಂದಿದವರಾಗಿದ್ದರೂ ವಾಗ್ದಾನವನ್ನು ಹೊಂದಲ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ಸ್ವಲ್ಪ ಕಾಲ ಪಾಪಭೋಗಗಳನ್ನನುಭವಿಸುವದಕ್ಕಿಂತ ದೇವಜನರೊಂದಿಗೆ ಕಷ್ಟವನ್ನನುಭವಿಸುವದನ್ನೇ ಆರಿಸಿ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ನಾವಿಲ್ಲದೆ ಅವರು ಸಿದ್ಧಿಗೆ ಬರಬಾರದೆಂದು ದೇವರು ನಮಗೋಸ್ಕರ ಶ್ರೇಷ್ಠ ವಾದದ್ದನ್ನು ಏರ್ಪಡಿಸ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ಐಗುಪ್ತದಲ್ಲಿನ ಐಶ್ವರ್ಯಗಳಿಗಿಂತಲೂ ಕ್ರಿಸ್ತನ ವಿಷಯವಾದ ನಿಂದೆಯು ಅಧಿಕ ಐಶ್ವರ್ಯ ವೆಂದೆಣಿಸಿಕೊಂಡನು; ಯಾಕ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ಫಲದ ಬಹು ಮಾನವನ್ನು ಅವನು ಗೌರವ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ಂಬಿಕೆ ಯಿಂದಲೇ ಅವನು ಅರಸನ ರೌದ್ರಕ್ಕೆ ಭಯಪಡದೆ ಐಗುಪ್ತ ದೇಶವನ್ನು ತೊರೆದುಬಿಟ್ಟನು. ಯಾಕಂದರೆ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ೃಶ್ಯನಾಗಿರುವಾತನನ್ನು ದೃಷ್ಟಿಸುವವನೋ ಎಂಬಂತೆ ದೃಢಚಿತ್ತ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ಇಸ್ರಾಯೇಲ್ಯರ ಚೊಚ್ಚಲಮಕ್ಕಳನ್ನು ಸಂಹರಿಸುವವನು ಅವರನ್ನು ಮುಟ್ಟದಂತೆ ಅವನು ಪಸ್ಕವನ್ನೂ ರಕ್ತ ಪ್ರೋಕ್ಷಣ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ಚರಿಸಿದ್ದು ನಂಬಿಕೆಯಿಂದಲ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2026-10-21T06:07:42Z</dcterms:created>
  <dcterms:modified xsi:type="dcterms:W3CDTF">2026-10-21T06:07:42Z</dcterms:modified>
  <dc:title>ಇಬ್ರಿಯರಿಗೆ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