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அதிக ஆக்கினையை அடைவோம் என்று அறிந்து, உங்களில் அநேகர் போதகராகாதி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அதிக ஆக்கினையை அடைவோம் என்று அறிந்து, உங்களில் அநேகர் போதகராகாதி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ரும் அநேக விஷயங்களில் தவறுகிறோம்; ஒருவன் சொல்தவறாதவனானால் அவன் பூரணபுருஷனும், தன் சரீரமுழுவதையும் கடிவாளத்தினாலே அடக்கிக்கொள்ளக்கூடியவனும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ரும் அநேக விஷயங்களில் தவறுகிறோம்; ஒருவன் சொல்தவறாதவனானால் அவன் பூரணபுருஷனும், தன் சரீரமுழுவதையும் கடிவாளத்தினாலே அடக்கிக்கொள்ளக்கூடியவனுமாய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ுங்கள், குதிரைகள் நமக்குக் கீழ்ப்படியும்படிக்கு அவைகளின் வாய்களில் கடிவாளம்போட்டு, அவைகளுடைய முழுச்சரீரத்தையும் திருப்பி நடத்த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ுங்கள், குதிரைகள் நமக்குக் கீழ்ப்படியும்படிக்கு அவைகளின் வாய்களில் கடிவாளம்போட்டு, அவைகளுடைய முழுச்சரீரத்தையும் திருப்பி நடத்த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்பல்களையும் பாருங்கள், அவைகள் மகா பெரியவைகளாயிருந்தாலும், கடுங்காற்றுகளால் அடிபட்டாலும், அவைகளை நடத்துகிறவன் போகும்படி யோசிக்கும் இடம் எதுவோ அவ்விடத்திற்கு நேராக மிகவும் சிறிதான சுக்கானாலே திருப்ப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்பல்களையும் பாருங்கள், அவைகள் மகா பெரியவைகளாயிருந்தாலும், கடுங்காற்றுகளால் அடிபட்டாலும், அவைகளை நடத்துகிறவன் போகும்படி யோசிக்கும் இடம் எதுவோ அவ்விடத்திற்கு நேராக மிகவும் சிறிதான சுக்கானாலே திருப்ப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, நாவானதும் சிறிய அவயவமாயிருந்தும் பெருமையானவைகளைப் பேசும். பாருங்கள், சிறிய நெருப்பு எவ்வளவு பெரிய காட்டைக் கொளுத்திவிடுகிறது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, நாவானதும் சிறிய அவயவமாயிருந்தும் பெருமையானவைகளைப் பேசும். பாருங்கள், சிறிய நெருப்பு எவ்வளவு பெரிய காட்டைக் கொளுத்திவிடுகிறது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வும் நெருப்புத்தான், அது அநீதி நிறைந்த உலகம்; நம்முடைய அவயவங்களில் நாவானது முழுச்சரீரத்தையும் கறைப்படுத்தி, ஆயுள் சக்கரத்தைக் கொளுத்திவிடுகிறதாயும், நரக அக்கினியினால் கொளுத்தப்படுகிறதாயும் இருக்கிறது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வும் நெருப்புத்தான், அது அநீதி நிறைந்த உலகம்; நம்முடைய அவயவங்களில் நாவானது முழுச்சரீரத்தையும் கறைப்படுத்தி, ஆயுள் சக்கரத்தைக் கொளுத்திவிடுகிறதாயும், நரக அக்கினியினால் கொளுத்தப்படுகிறதாயும் இருக்கிறது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விதமான மிருகங்கள், பறவைகள், ஊரும்பிராணிகள், நீர்வாழும் ஜெந்துக்கள் ஆகிய இவைகளின் சுபாவம் மனுஷசுபாவத்தால அடக்கப்படும், அடக்கப்பட்டது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வை அடக்க ஒரு மனுஷனாலும் கூடாது; அது அடங்காத பொல்லாங்குள்ளதும் சாவுக்கேதுவான விஷம் நிறைந்தத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ே நாம் பிதாவாகிய தேவனைத் துதிக்கிறோம்; தேவனுடைய சாயலின்படி உண்டாக்கப்பட்ட மனுஷரை அதினாலேயே சபி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ே நாம் பிதாவாகிய தேவனைத் துதிக்கிறோம்; தேவனுடைய சாயலின்படி உண்டாக்கப்பட்ட மனுஷரை அதினாலேயே சபி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தித்தலும் சபித்தலும் ஒரேவாயிலிருந்து புறப்படுகிறது. என் சகோதரரே, இப்படியிருக்கலா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ே ஊற்றுக்கண்ணிலிருந்து தித்திப்பும் கசப்புமான தண்ணீர் சுரக்கும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ரே, அத்திமரம் ஒலிவப்பழங்களையும், திராட்சச்செடி அத்திப்பழங்களையும் கொடுக்குமா? அப்படியே உவர்ப்பான நீரூற்றுத் தித்திப்பான ஜலத்தைக் கொடுக்கமாட்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ரே, அத்திமரம் ஒலிவப்பழங்களையும், திராட்சச்செடி அத்திப்பழங்களையும் கொடுக்குமா? அப்படியே உவர்ப்பான நீரூற்றுத் தித்திப்பான ஜலத்தைக் கொடுக்கமாட்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ஞானியும் விவேகியுமாயிருக்கிறவன் எவனோ, அவன் ஞானத்திற்குரிய சாந்தத்தோடே தன் கிரியைகளை நல்ல நடக்கையினாலே காண்பி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ஞானியும் விவேகியுமாயிருக்கிறவன் எவனோ, அவன் ஞானத்திற்குரிய சாந்தத்தோடே தன் கிரியைகளை நல்ல நடக்கையினாலே காண்பி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இருதயத்திலே கசப்பான வைராக்கியத்தையும் விரோதத்தையும் வைத்தீர்களானால், நீங்கள் பெருமைபாராட்டாதிருங்கள்; சத்தியத்திற்கு விரோதமாய்ப் பொய்சொல்லாமலும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இருதயத்திலே கசப்பான வைராக்கியத்தையும் விரோதத்தையும் வைத்தீர்களானால், நீங்கள் பெருமைபாராட்டாதிருங்கள்; சத்தியத்திற்கு விரோதமாய்ப் பொய்சொல்லாமலும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 ஞானம் பரத்திலிருந்து இறங்கிவருகிற ஞானமாயிராமல், லெளகிக சம்பந்தமானதும், ஜென்மசுபாவத்துக்குரியதும், பேய்த்தனத்துக்கடுத்தது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ைராக்கியமும் விரோதமும் எங்கே உண்டோ, அங்கே கலகமும் சகல துர்ச்செய்கைகளு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த்திலிருந்து வருகிற ஞானமோ முதலாவது சுத்தமுள்ளதாயும், பின்பு சமாதானமும் சாந்தமும் இணக்கமுமுள்ளதாயும், இரக்கத்தாலும் நற்கனிகளாலும் நிறைந்ததாயும், பட்சபாதமில்லாததாயும், மாயமற்றதாயும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த்திலிருந்து வருகிற ஞானமோ முதலாவது சுத்தமுள்ளதாயும், பின்பு சமாதானமும் சாந்தமும் இணக்கமுமுள்ளதாயும், இரக்கத்தாலும் நற்கனிகளாலும் நிறைந்ததாயும், பட்சபாதமில்லாததாயும், மாயமற்றதாயும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யாகிய கனியானது சமாதானத்தை நடப்பிக்கிறவர்களாலே சமாதானத்திலே விதைக்கப்ப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யாகிய கனியானது சமாதானத்தை நடப்பிக்கிறவர்களாலே சமாதானத்திலே விதைக்கப்பட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ভাই ও বোনেরা, তোমাদের মধ্যে বেশী লোকের শিক্ষক হওয়ার জন্য চেষ্টা করার দরকার নেই, কারণ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 য়ে আমরা শিক্ষক বলে অন্যদের থেকে আমাদের বিচার কঠো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ারণ আমরা সকলেই নানাভাবে অন্যায় করে থাকি৷ যদি কেউ তার কথাবার্তায় অসংযত না হয়, তবে স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ঁটি লোক, সে সব বিষয়ে নিজের দেহকে সংযত রাখ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ঘোড়াদের বশে রাখার জন্য, আমরা তাদের মুখে বলগা দিই এবং তার ফলে তাদের সমস্ত দেহকে আম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ছন্দমত য়ে কোনও দিকে পরিচালিত কর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বার জাহাজের কথা ভাব, তারা কত প্রকাণ্ড, প্রচণ্ড বাতাসের মধ্যে দিয়ে চলে, অথচ ছোট্ট একটা হ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 নাবিক সেটাকে য়েদিকে ইচ্ছা সেদিক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েমনি জিভও দেহের একটা ছোট অঙ্গ, তবু তা বড় বড় কথা বলে৷দেখ আগুনের একটা ছোট ফুলকি কেমন কর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াট বনকে পুড়িয়ে ছারখার কর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িভও তেমনি আগুনের ফুলকির মতো৷ আমাদের দেহের অঙ্গগুলির মধ্যে জিভ হল অধর্মের এক জগত, কারণ জিভ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না মন্দ আমাদের সমস্ত দেহে ছড়িয়ে পড়ে৷ নরকের আগুনে জিভ জ্বলে উঠে গোটা জীবনকে প্রভাবিত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ানুষ সব রকমের পশু-পাখী, সরীসৃপ ও সমুদ্রের প্রাণীকে দমন করে রাখতে পারে আর তাদের বশে রাখতে পা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কোন মানুষ জিভকে বশে রাখতে পারে না, এই জিভ সব সময়ই অস্থির, মন্দ ও মারাত্মক বিষে ভ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জিভ দিয়েই আমরা কখনও আমাদের প্রভু ও পিতার প্রশংসা করি, আবার কখনও বা ঈশ্বরের সাদৃশ্যে সৃ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অভিশাপ দ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ই মুখ থেকে প্রশংসা ও অভিশাপ নির্গত হয়৷ ভাই ও বোনেরা, এমন হওযা উচিত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ই উত্‌স থেকে কি কখনও মিষ্টি ও তেতো দুরকম জল নিঃসৃত হ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ভাই ও বোনেরা, দ্রাক্ষা লতায় কি ডুমুর ফল ধরে? তেমনি নোনা জলের উত্‌স থেকে কি মিষ্টি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মধ্যে জ্ঞানী ও বুদ্ধিমান কে? সে সত্ জীবনযাপন করে ও নম্রতার সাথে ভাল কাজ করে গর্বহীন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িজ্ঞতা প্রকাশ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দের মনে যদি তিক্ততা, ঈর্ষা ও স্বার্থপরতা থাকে তাহলে তোমাদের জ্ঞানের বড়াই করো না;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গর্ব হবে আর এক মিথ্যা, যা সত্যকে ঢেকে রাখ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ধরণের ‘জ্ঞান’ যা ঈশ্বর থেকে লাভ হয় না তা পার্থিব, আত্মিক নয়, তা দিয়াবলের কাছ থেকে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েখানে ঈর্ষা ও স্বার্থপরতা রয়েছে সেখানেই বিশৃঙ্খলা ও সব রকমের নোংরামি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য়ে জ্ঞান ঈশ্বর থেকে আসে তা প্রথমতঃ শুচিশুদ্ধ পরে শান্তিপ্রিয়, সুবিবেচক, বাধ্যতা, দয়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 কাজে পূর্ণ, পক্ষপাত শূন্য ও আন্তরি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ঁরা শান্তির জন্য শান্তির পথে কাজ করে চলে, তারা উত্তম জিনিস লাভ করে যা যথার্থ জীবনযাপনে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2026-10-20T01:28:25Z</dcterms:created>
  <dcterms:modified xsi:type="dcterms:W3CDTF">2026-10-20T01:28:25Z</dcterms:modified>
  <dc:title>যাকোব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