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ದಿನಾಲ್ಕು ವರುಷಗಳಾದ ಮೇಲೆ ನಾನು ತೀತನನ್ನು ಕರೆದುಕೊಂಡು ಬಾರ್ನಬನ ಜೊತೆಯಲ್ಲಿ ತಿರಿಗಿ ಯೆರೂಸಲೇಮಿಗೆ ಹೋ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ಕಟನೆಗನುಸಾರವಾಗಿ ಅಲ್ಲಿಗೆ ಹೋಗಿ ಅನ್ಯಜನ ರಲ್ಲಿ ನಾನು ಸಾರುವ ಸುವಾರ್ತೆಯನ್ನು ಅಲ್ಲಿದ್ದವರಿಗೆ ತಿಳಿಸಿ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ಾನು ಪಡುತ್ತಿರುವ ಪ್ರಯಾಸ ವಾಗಲಿ ಪಟ್ಟ ಪ್ರಯಾಸವಾಗಲಿ ನಿಷ್ಫಲವಾಗಬಾರ ದೆಂದು ಮಾನಿಷ್ಠರಿಗೆ ಏಕಾಂತ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ಜೊತೆಯಲ್ಲಿದ್ದ ತೀತನು ಗ್ರೀಕನಾಗಿದ್ದರೂ ಅವನಿಗೆ ಸುನ್ನತಿಯಾಗಬೇಕೆಂದು ಯಾರೂ ಬಲಾತ್ಕಾರ ಮಾಡ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ಳ್ಳತನದಿಂದ ಸೇರಿಕೊಂಡ ಸುಳ್ಳು ಸಹೋ ದರರು ನಮ್ಮನ್ನು ದಾಸತ್ವದೊಳಗೆ ಸಿಕ್ಕಿಸಬೇಕೆಂದು ಕ್ರಿಸ್ತ ಯೇಸುವಿನಲ್ಲಿ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ರಕಿರುವ ಸ್ವಾತಂತ್ರ್ಯ ವನ್ನು ಗೂಢವಾಗಿ ವಿಚಾರಿಸುವದಕ್ಕೆ ಮರಸಿಕೊಂಡು ಬಂ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ುವಾರ್ತೆಯ ಸತ್ಯಾರ್ಥವು ನಿಮ್ಮಲ್ಲಿ ಸ್ಥಿರವಾಗಿರಬೇಕೆಂದು ನಾವು ಅವರಿಗೆ ವಶವಾಗುವದಕ್ಕೆ ಒಂದು ಗಳಿಗೆಯ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ತಿ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ಮಾನಿಷ್ಠರೆನಿಸಿಕೊಂಡವರಿಂದ ನನಗೇನೂ ದೊರೆಯ ಲಿಲ್ಲ; (ಅವರು ಎಂಥವ ರಾಗಿದ್ದರೂ ನನಗೆ ಲಕ್ಷ್ಯವಿಲ್ಲ;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ಪಾತಿಯಲ್ಲ). ಯಾಕಂದರೆ ಮಾನಿಷ್ಠರೆನಿಸಿ ಕೊಂಡವರು ನನಗೆ ಹೆಚ್ಚೇನೂ ಕೂ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ಕ್ಕೆ ಬದಲಾಗಿ ಸುನ್ನತಿಯವರ ಸುವಾರ್ತೆಯು ಪೇತ್ರನಿಗೆ ಹೇಗೋ ಹಾಗೆಯೇ ಸುನ್ನತಿಯಿಲ್ಲದವರ ಸುವಾ ರ್ತೆಯ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ುನ್ನತಿಯಾದವರಿಗೆ ಪೇತ್ರನ ಅಪೊಸ್ತಲತನವು ಪರಿಣಾಮವನ್ನುಂಟು ಮಾಡುವ ಹಾಗೆ ಮಾಡಿದಾತನೇ ಅನ್ಯ ಜನರಿಗ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ೊಸ್ತಲತನವು ಶಕ್ತಿಯುಳ್ಳದ್ದಾಗಿರುವಂತೆ ಮಾಡಿ ದ್ದನ್ನು ಅವರ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್ತಂಭಗಳೆಂದು ಕಾಣಿಸಿ ಕೊಂಡಿರುವ ಯಾಕೋಬ ಕೇಫ ಯೋಹಾನರು ನನಗೆ ದಯಪಾಲಿಸಿರುವ ಕೃಪೆಯನ್ನು ತಿಳಿದುಕೊಂಡು ಅನ್ಯ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ತೆಯನ್ನು ತೋರಿಸುವದಕ್ಕಾಗಿ ನನಗೂ ಬಾರ್ನಬ ನಿಗೂ ಬಲಗೈಕೊಟ್ಟು --ತಾವು ಸುನ್ನತಿಯವರ ಬಳಿಗೂ ನಾವು ಅನ್ಯಜನರ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ಕ್ಕೆ ಹೇಳ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ಾವು ಬಡವರನ್ನು ಜ್ಞಾಪಕ ಮಾಡಿ ಕೊಳ್ಳಬೇಕೆಂಬ ಒಂದೇ ವಿಷಯವನ್ನು ಅವರು ಬೇಡಿ ಕೊಂಡರು; ಇದನ್ನು ಮಾಡುವ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ೂ ಆಸಕ್ತನಾಗ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ೇತ್ರನು ಅಂತಿಯೋಕ್ಯಕ್ಕೆ ಬಂದಾಗ ಅವನು ದೋಷಿಯಾಗಿ ಕಾಣಿಸಿಕೊಂಡದ್ದರಿಂದ ನಾನು ಅವ ನನ್ನು ಮುಖಾಮುಖ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ೇತ್ರನು ಅಂತಿಯೋಕ್ಯಕ್ಕೆ ಬಂದಾಗ ಅವನು ದೋಷಿಯಾಗಿ ಕಾಣಿಸಿಕೊಂಡದ್ದರಿಂದ ನಾನು ಅವ ನನ್ನು ಮುಖಾಮುಖ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ಮಿಕ್ಕಾದ ಯೆಹೂದ್ಯರೂ ಅವನೊಂದಿಗೆ ಸೇರಿ ಹಾಗೆಯೇ ಕಪಟಮಾಡಿದರು; ಹೀಗೆ ಬಾರ್ನಬನೂ ಅವರ ಕಪಟದ ಸೆಳವ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ಸುವಾರ್ತೆಯ ಸತ್ಯಾರ್ಥದ ಪ್ರಕಾರ ನೆಟ್ಟಗೆ ನಡೆಯಲಿಲ್ಲವೆಂದು ನಾನು ಕಂಡಾಗ ಎಲ್ಲರ ಮುಂದೆ ಪೇತ್ರ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--ನೀನು ಯೆಹೂದ್ಯ ನಾಗಿದ್ದು ಯೆಹೂದ್ಯರಂತೆ ನಡೆಯದೆ ಅನ್ಯಜನರಂತೆ ನಡೆದ ಮೇಲೆ ಅನ್ಯಜನರಿಗ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ಂತೆ ನಡಕೊಳ್ಳಬೇಕೆಂದು ನೀನು ಬಲಾತ್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ವಂತೂ ಹುಟ್ಟುಯೆಹೂದ್ಯರು, ಅನ್ಯಜನ ರಂತೆ ಪಾಪಿಗಳ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ಯಾವನಾದರೂ ಯೇಸು ಕ್ರಿಸ್ತನ ಮೇಲಣ ನಂಬಿಕೆಯಿಂದಲೇ ಹೊರತು ನ್ಯಾಯ ಪ್ರಮಾಣದ ಕ್ರಿಯೆಗಳಿಂದ ನೀತಿವಂತನೆಂದು ನಿ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ಸಲ್ಪಡುವದಿಲ್ಲವೆಂಬದು ನಮಗೆ ತಿಳಿದಿರುವದ ರಿಂದ ನಾವು ಸಹ ನ್ಯಾಯ ಪ್ರಮಾಣದ ಕ್ರಿಯೆ ಗಳಿಂದಲ್ಲ, ಆದರೆ ಕ್ರಿಸ್ತನ ಮೇಲ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ಂದಲೇ ನೀತಿವಂತರೆಂದು ನಿರ್ಣ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ಾವು ಕ್ರಿಸ್ತನ ಮೂಲಕ ನೀತಿವಂತರೆಂಬ ನಿರ್ಣಯ ಹೊಂದು ವದಕ್ಕೆ ಪ್ರಯತ್ನಿಸುತ್ತಿರುವಾಗ ನಾವೂ ಪಾಪಿಗಳ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ಬಂದರೆ ಕ್ರಿಸ್ತನು ಪಾಪಕ್ಕೆ ಸೇವಕನೆಂದು ಹೇಳ ಬೇಕೇನು? ಹಾಗೆ ಎಂದಿಗೂ ಹೇ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ಕೆಡವಿದವುಗಳನ್ನು ತಿರಿಗಿ ಕಟ್ಟಿದರೆ ನನ್ನನ್ನು ನಾನೇ ಅಪರಾಧಿಯನ್ನಾಗಿ ಮಾಡಿಕೊಳ್ಳುತ್ತೇ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ಕಂ ದರೆ ನಾನಂತೂ ದೇವರಿಗಾಗಿ ಜೀವಿಸುವದಕ್ಕೊಸ್ಕರ ನ್ಯಾಯಪ್ರಮಾಣದ ಮೂಲಕವಾಗಿ ನ್ಯಾಯಪ್ರಮಾ ಣದ ಪಾಲಿಗೆ ಸತ್ತ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್ರಿಸ್ತನೊಂದಿಗೆ ಶಿಲುಬೆಗೆ ಹಾಕಿಸಿಕೊಂಡವನಾಗಿದ್ದೇನೆ; ಆದಾಗ್ಯೂ ನಾನು ಜೀವಿ ಸುತ್ತೇನೆ; ಇನ್ನು ಜೀವಿಸ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ಲ್ಲ, ಕ್ರಿಸ್ತನು ನನ್ನಲ್ಲಿ ಜೀವಿಸುತ್ತಾನೆ; ಈಗ ಶರೀರದಲ್ಲಿರುವ ನಾನು ಜೀವಿಸುವದು ದೇವಕುಮಾರನ ಮೇಲಣ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ಲಿಯೇ, ಆತನು ನನ್ನನ್ನು ಪ್ರೀತಿಸಿ ನನಗೋಸ್ಕರ ತನ್ನ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ದೇವರ ಕೃಪೆಯನ್ನು ನಿರರ್ಥಕ ಮಾಡುವದಿಲ್ಲ. ನ್ಯಾಯಪ್ರಮಾಣದಿಂದ ನೀತಿಯುಂಟಾಗುವದಾದರೆ ಕ್ರಿಸ್ತನು ಮರ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್ದು ವ್ಯರ್ಥ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2026-10-20T09:22:12Z</dcterms:created>
  <dcterms:modified xsi:type="dcterms:W3CDTF">2026-10-20T09:22:12Z</dcterms:modified>
  <dc:title>ಗಲಾತ್ಯದವರಿಗೆ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