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அப்சலோம் இரதங்களையும் குதிரைகளையும், தனக்கு முன் ஓட ஐம்பது சேவகரையும் சம்பாத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அப்சலோம் இரதங்களையும் குதிரைகளையும், தனக்கு முன் ஓட ஐம்பது சேவகரையும் சம்பாத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 அப்சலோம் காலைதோறும் எழுந்திருந்து, பட்டணத்து வாசலுக்குப் போகிற வழி ஓரத்திலே நின்றுகொண்டு, எவனாகிலும் தனக்கு இருக்கிற வழக்கு முகாந்தரமாய் ராஜாவினிடத்தில் நியாயத்திற்காகப் போகும்போது, அவனை அழைத்து, நீ எந்த ஊரான் என்று கேட்பான்; அவன் உமது அடியான் இஸ்ரவேல் கோத்திரங்களில் ஒன்றுக்கடுத்த இன்ன ஊரான் எ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 அப்சலோம் காலைதோறும் எழுந்திருந்து, பட்டணத்து வாசலுக்குப் போகிற வழி ஓரத்திலே நின்றுகொண்டு, எவனாகிலும் தனக்கு இருக்கிற வழக்கு முகாந்தரமாய் ராஜாவினிடத்தில் நியாயத்திற்காகப் போகும்போது, அவனை அழைத்து, நீ எந்த ஊரான் என்று கேட்பான்; அவன் உமது அடியான் இஸ்ரவேல் கோத்திரங்களில் ஒன்றுக்கடுத்த இன்ன ஊரான் எ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 அப்சலோம் காலைதோறும் எழுந்திருந்து, பட்டணத்து வாசலுக்குப் போகிற வழி ஓரத்திலே நின்றுகொண்டு, எவனாகிலும் தனக்கு இருக்கிற வழக்கு முகாந்தரமாய் ராஜாவினிடத்தில் நியாயத்திற்காகப் போகும்போது, அவனை அழைத்து, நீ எந்த ஊரான் என்று கேட்பான்; அவன் உமது அடியான் இஸ்ரவேல் கோத்திரங்களில் ஒன்றுக்கடுத்த இன்ன ஊரான் என்ற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ப்சலோம் அவனை நோக்கி: இதோ, உன் காரியம் நேர்மையும் நியாயமுமாயிருக்கிறது: ஆனாலும் ராஜாவினிடத்திலே உன் காரியத்தை விசாரிப்பார் ஒருவரும் இல்லை என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ராஜா கித்தியனாகிய ஈத்தாயைப் பார்த்து: நீ எங்களுடனேகூட வருவானேன்? நீ திரும்பிப்போய், ராஜாவுடனேகூட இரு; நீ அந்நியதேசத்தான், நீ உன் இடத்திற்குத் திரும்பிப்போக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ராஜா கித்தியனாகிய ஈத்தாயைப் பார்த்து: நீ எங்களுடனேகூட வருவானேன்? நீ திரும்பிப்போய், ராஜாவுடனேகூட இரு; நீ அந்நியதேசத்தான், நீ உன் இடத்திற்குத் திரும்பிப்போக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ப்சலோம் வழக்கு வியாஜ்யமுள்ளவர்கள் எல்லாரும் என்னிடத்தில் வந்து, நான் அவர்களுக்கு நியாயஞ்செய்யும்படிக்கு, என்னை தேசத்திலே நியாயாதிபதியாக வைத்தால் நலமாயிருக்கும் என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ப்சலோம் வழக்கு வியாஜ்யமுள்ளவர்கள் எல்லாரும் என்னிடத்தில் வந்து, நான் அவர்களுக்கு நியாயஞ்செய்யும்படிக்கு, என்னை தேசத்திலே நியாயாதிபதியாக வைத்தால் நலமாயிருக்கும் என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ப்சலோம் வழக்கு வியாஜ்யமுள்ளவர்கள் எல்லாரும் என்னிடத்தில் வந்து, நான் அவர்களுக்கு நியாயஞ்செய்யும்படிக்கு, என்னை தேசத்திலே நியாயாதிபதியாக வைத்தால் நலமாயிருக்கு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ேற்றுதானே வந்தாய்; இன்றுநான் உன்னை எங்களோடே நடந்துவரும்படிக்கு அழைத்துக்கொண்டு போகலாமா? நான் போகக்கூடிய இடத்திற்குப்போகிறேன்; நீ உன் சகோதரரையும் அழைத்துக்கொண்டு திரும்பிப்போ; கிருபையும் உண்மையும் உன்னோடே இருப்பத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ேற்றுதானே வந்தாய்; இன்றுநான் உன்னை எங்களோடே நடந்துவரும்படிக்கு அழைத்துக்கொண்டு போகலாமா? நான் போகக்கூடிய இடத்திற்குப்போகிறேன்; நீ உன் சகோதரரையும் அழைத்துக்கொண்டு திரும்பிப்போ; கிருபையும் உண்மையும் உன்னோடே இருப்பதாக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ாகிலும் ஒருவன் அவனை வணங்கவரும்போது, அவன் தன் கையை நீட்டி அவனைத் தழுவி, முத்தஞ்செய்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வனாகிலும் ஒருவன் அவனை வணங்கவரும்போது, அவன் தன் கையை நீட்டி அவனைத் தழுவி, முத்தஞ்செய்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ஈத்தாய் ராஜாவுக்குப் பிரதியுத்தரமாக ராஜாவாகிய என் ஆண்டவன் எங்கேயிருப்பாரோ, அங்கே உமது அடியானும், செத்தாலும் பிழைத்தாலும், இருப்பான் என்று கர்த்தருடைய ஜீவனையும் ராஜாவாகிய என் ஆண்டவனுடைய ஜீவனையும் கொண்டு சொல்லுகிற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ஈத்தாய் ராஜாவுக்குப் பிரதியுத்தரமாக ராஜாவாகிய என் ஆண்டவன் எங்கேயிருப்பாரோ, அங்கே உமது அடியானும், செத்தாலும் பிழைத்தாலும், இருப்பான் என்று கர்த்தருடைய ஜீவனையும் ராஜாவாகிய என் ஆண்டவனுடைய ஜீவனையும் கொண்டு சொல்லு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பிரகாரமாக அப்சலோம் ராஜாவினிடத்தில் நியாயத்திற்காக வரும் இஸ்ரவேலருக்கெல்லாம் செய்து, இஸ்ரவேல் மனுஷருடைய இருதயத்தைக் கவர்ந்து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ப்பிரகாரமாக அப்சலோம் ராஜாவினிடத்தில் நியாயத்திற்காக வரும் இஸ்ரவேலருக்கெல்லாம் செய்து, இஸ்ரவேல் மனுஷருடைய இருதயத்தைக் கவர்ந்து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ஈத்தாயை நோக்கி: நடந்துவா என்றான்: அப்படியே கித்தியனாகிய ஈத்தாயும் அவனுடைய எல்லா மனுஷரும் அவனோடிருக்கிற எல்லாப் பிள்ளைகளும் நடந்து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ஈத்தாயை நோக்கி: நடந்துவா என்றான்: அப்படியே கித்தியனாகிய ஈத்தாயும் அவனுடைய எல்லா மனுஷரும் அவனோடிருக்கிற எல்லாப் பிள்ளைகளும் நடந்து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ற்பது வருஷம் சென்றபின்பு, அப்சலோம் ராஜாவை நோக்கி: நான் கர்த்தருக்குப் பண்ணின என் பொருத்தனையை எப்ரோனில் செலுத்தும்படிக்கு நான் போக உத்தரவுகொ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ற்பது வருஷம் சென்றபின்பு, அப்சலோம் ராஜாவை நோக்கி: நான் கர்த்தருக்குப் பண்ணின என் பொருத்தனையை எப்ரோனில் செலுத்தும்படிக்கு நான் போக உத்தரவுகொ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னங்களும் நடந்துபோகிறபோது, தேசத்தார் எல்லாரும் மகா சத்தமாய் அழுதார்கள்; ராஜா கீதரோன் ஆற்றைக் கடந்தான்; ஜனங்கள் எல்லாரும் வனாந்தரத்திற்குப் போகிற வழியே நடந்த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ல ஜனங்களும் நடந்துபோகிறபோது, தேசத்தார் எல்லாரும் மகா சத்தமாய் அழுதார்கள்; ராஜா கீதரோன் ஆற்றைக் கடந்தான்; ஜனங்கள் எல்லாரும் வனாந்தரத்திற்குப் போகிற வழியே நடந்து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்னை எருசலேமுக்குத் திரும்பி வரப்பண்ணினால், கர்த்தருக்கு ஆராதனை செய்வேன் என்று உமது அடியானாகிய நான் சீரியாதேசத்தில் கேசூரிலே குடியிருக்கும்போது, பொருத்தனைபண்ணின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்னை எருசலேமுக்குத் திரும்பி வரப்பண்ணினால், கர்த்தருக்கு ஆராதனை செய்வேன் என்று உமது அடியானாகிய நான் சீரியாதேசத்தில் கேசூரிலே குடியிருக்கும்போது, பொருத்தனைபண்ணின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தோக்கும் தேவனுடைய உடன்படிக்கைப் பெட்டியை அவனோடேகூட இருந்து சுமக்கிற சகல லேவியரும் வந்து, தேவனுடைய பெட்டியை அங்கே வைத்தார்கள்; ஜனங்கள் எல்லாரும் நகரத்திலிருந்து கடந்துதீருமட்டும், அபியத்தார் திரும்பிப்போ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தோக்கும் தேவனுடைய உடன்படிக்கைப் பெட்டியை அவனோடேகூட இருந்து சுமக்கிற சகல லேவியரும் வந்து, தேவனுடைய பெட்டியை அங்கே வைத்தார்கள்; ஜனங்கள் எல்லாரும் நகரத்திலிருந்து கடந்துதீருமட்டும், அபியத்தார் திரும்பிப்போ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தோக்கும் தேவனுடைய உடன்படிக்கைப் பெட்டியை அவனோடேகூட இருந்து சுமக்கிற சகல லேவியரும் வந்து, தேவனுடைய பெட்டியை அங்கே வைத்தார்கள்; ஜனங்கள் எல்லாரும் நகரத்திலிருந்து கடந்துதீருமட்டும், அபியத்தார் திரும்பிப்போ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ராஜா, சமாதானத்தோடேபோ என்றான்; அப்பொழுது அவன் எழுந்து எப்ரோனுக்குப் 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ாதோக்கை நோக்கி: தேவனுடைய பெட்டியை நகரத்திற்குத் திரும்பக் கொண்டுபோ; கர்த்தருடைய கண்களில் எனக்குக் கிருபை கிடைத்ததானால், நான் அதையும் அவர் வாசஸ்தலத்தையும் பார்க்கிறதற்கு, என்னைத்திரும்ப வரப்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ாதோக்கை நோக்கி: தேவனுடைய பெட்டியை நகரத்திற்குத் திரும்பக் கொண்டுபோ; கர்த்தருடைய கண்களில் எனக்குக் கிருபை கிடைத்ததானால், நான் அதையும் அவர் வாசஸ்தலத்தையும் பார்க்கிறதற்கு, என்னைத்திரும்ப வரப்பண்ண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ாதோக்கை நோக்கி: தேவனுடைய பெட்டியை நகரத்திற்குத் திரும்பக் கொண்டுபோ; கர்த்தருடைய கண்களில் எனக்குக் கிருபை கிடைத்ததானால், நான் அதையும் அவர் வாசஸ்தலத்தையும் பார்க்கிறதற்கு, என்னைத்திரும்ப வரப்பண்ண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சலோம் இஸ்ரவேல் கோத்திரங்களுக்கெல்லாம் வேவுகாரரை அனுப்பி, நீங்கள் எக்காளத்தொனியைக் கேட்கும்போது, அப்சலோம் எப்ரோனிலே ராஜாவானான் என்று சொல்லுங்கள் என்று சொல்லச்சொல்லி வைத்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சலோம் இஸ்ரவேல் கோத்திரங்களுக்கெல்லாம் வேவுகாரரை அனுப்பி, நீங்கள் எக்காளத்தொனியைக் கேட்கும்போது, அப்சலோம் எப்ரோனிலே ராஜாவானான் என்று சொல்லுங்கள் என்று சொல்லச்சொல்லி வைத்த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: உன்மேல் எனக்குப் பிரியமில்லை என்பாராகில், இதோ, இங்கே இருக்கிறேன்; அவர் தம்முடைய பார்வைக்கு நலமானபடி எனக்குச் செய்வாராக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ருசலேமிலிருந்து வரவழைக்கப்பட்ட இருநூறுபேர் அப்சலோமோடே கூடப்போனார்கள்; அவர்கள் வஞ்சகமின்றி அறியாமையினால் 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ருசலேமிலிருந்து வரவழைக்கப்பட்ட இருநூறுபேர் அப்சலோமோடே கூடப்போனார்கள்; அவர்கள் வஞ்சகமின்றி அறியாமையினால் போ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ராஜா ஆசாரியனாகிய சாதோக்கை நோக்கி: நீ ஞானதிருஷ்டிக்காரன் அல்லவோ? நீ சமாதானத்தோடே நகரத்திற்குத் திரும்பு; உன் மகன் அகிமாசும் அபியத்தாரின் மகன் யோனத்தானுமாகிய உங்கள் குமாரர் இரண்டுபேரும் உங்களோடேகூடத் திரும்பிப் போகட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ராஜா ஆசாரியனாகிய சாதோக்கை நோக்கி: நீ ஞானதிருஷ்டிக்காரன் அல்லவோ? நீ சமாதானத்தோடே நகரத்திற்குத் திரும்பு; உன் மகன் அகிமாசும் அபியத்தாரின் மகன் யோனத்தானுமாகிய உங்கள் குமாரர் இரண்டுபேரும் உங்களோடேகூடத் திரும்பிப் போகட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சலோம் பலிகளைச் செலுத்தும்போது, தாவீதின் ஆலோசனைக்காரனாகிய அகித்தோப்பேல் என்னும் கீலோனியனையும் அவன் ஊராகிய கீலோவிலிருந்து வரவழைப்பித்தான்; அப்படியே கட்டுப்பாடு பலத்து, ஜனங்கள் அப்சலோமினிடத்தில் திரளாய் வந்து கூட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சலோம் பலிகளைச் செலுத்தும்போது, தாவீதின் ஆலோசனைக்காரனாகிய அகித்தோப்பேல் என்னும் கீலோனியனையும் அவன் ஊராகிய கீலோவிலிருந்து வரவழைப்பித்தான்; அப்படியே கட்டுப்பாடு பலத்து, ஜனங்கள் அப்சலோமினிடத்தில் திரளாய் வந்து கூட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சலோம் பலிகளைச் செலுத்தும்போது, தாவீதின் ஆலோசனைக்காரனாகிய அகித்தோப்பேல் என்னும் கீலோனியனையும் அவன் ஊராகிய கீலோவிலிருந்து வரவழைப்பித்தான்; அப்படியே கட்டுப்பாடு பலத்து, ஜனங்கள் அப்சலோமினிடத்தில் திரளாய் வந்து கூட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ு அறிவிக்கிறதற்கு உங்களிடத்திலிருந்து செய்திவருமட்டும், நான் வனாந்தரத்தின் வெளிகளிலே தரித்திருப்ப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ு அறிவிக்கிறதற்கு உங்களிடத்திலிருந்து செய்திவருமட்டும், நான் வனாந்தரத்தின் வெளிகளிலே தரித்திருப்ப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விக்கிற ஒருவன் தாவீதினிடத்தில் வந்து, இஸ்ரவேலில் ஒவ்வொருவருடைய இருதயமும் அப்சலோமைப்பற்றிப்போகிற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சாதோக்கும் அபியத்தாரும் தேவனுடைய பெட்டியை எருசலேமுக்குத் திரும்பக் கொண்டுபோய், அங்கே இ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எருசலேமிலே தன்னிடத்திலுள்ள தன்னுடைய எல்லா ஊழியக்காரரையும் நோக்கி: எழுந்து ஓடிப்போவோம், இல்லாவிட்டால் நாம் அப்சலோமுக்குத் தப்ப இடமில்லை; அவன் தீவிரித்து நம்மிடத்தில் வந்து, நம்மைப் பிடித்து, நம்மேல் பொல்லாப்பு வரப்பண்ணி, நகரத்தைப் பட்டயக்கருக்கினால் சங்காரம்பண்ணாதபடிக்குத் தீவிரமாய்ப் புறப்பட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எருசலேமிலே தன்னிடத்திலுள்ள தன்னுடைய எல்லா ஊழியக்காரரையும் நோக்கி: எழுந்து ஓடிப்போவோம், இல்லாவிட்டால் நாம் அப்சலோமுக்குத் தப்ப இடமில்லை; அவன் தீவிரித்து நம்மிடத்தில் வந்து, நம்மைப் பிடித்து, நம்மேல் பொல்லாப்பு வரப்பண்ணி, நகரத்தைப் பட்டயக்கருக்கினால் சங்காரம்பண்ணாதபடிக்குத் தீவிரமாய்ப் புறப்பட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எருசலேமிலே தன்னிடத்திலுள்ள தன்னுடைய எல்லா ஊழியக்காரரையும் நோக்கி: எழுந்து ஓடிப்போவோம், இல்லாவிட்டால் நாம் அப்சலோமுக்குத் தப்ப இடமில்லை; அவன் தீவிரித்து நம்மிடத்தில் வந்து, நம்மைப் பிடித்து, நம்மேல் பொல்லாப்பு வரப்பண்ணி, நகரத்தைப் பட்டயக்கருக்கினால் சங்காரம்பண்ணாதபடிக்குத் தீவிரமாய்ப் புறப்பட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ாவீது தன் முகத்தை மூடி, வெறுங்காலால் நடந்து அழுதுகொண்டு ஒலிவமலையின்மேல் ஏறிப்போனான்; அவனோடிருந்த சகல ஜனங்களும் முகத்கைமூடி அழுதுகொண்டு ஏற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ாவீது தன் முகத்தை மூடி, வெறுங்காலால் நடந்து அழுதுகொண்டு ஒலிவமலையின்மேல் ஏறிப்போனான்; அவனோடிருந்த சகல ஜனங்களும் முகத்கைமூடி அழுதுகொண்டு ஏற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ின் ஊழியக்காரர் ராஜாவைப் பார்த்து: இதோ, ராஜாவாகிய எங்கள் ஆண்டவன் கட்டளையிடும் காரியத்தையெல்லாம் செய்ய உமது அடியாராகிய நாங்கள் ஆயத்தமாயிருக்கிறோ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ராஜாவும் அவனுடைய வீட்டார் எல்லாரும் கால்நடையாய்ப் புறப்பட்டார்கள், வீட்டைக்காக்க ராஜா மறுமனையாட்டிகளாகிய பத்து ஸ்திரீகளைப் பின்வை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ராஜாவும் அவனுடைய வீட்டார் எல்லாரும் கால்நடையாய்ப் புறப்பட்டார்கள், வீட்டைக்காக்க ராஜா மறுமனையாட்டிகளாகிய பத்து ஸ்திரீகளைப் பின்வை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வும் சமஸ்த ஜனங்களும் கால்நடையாய்ப் புறப்பட்டு, சற்றுத்தூரம்போய், ஒரு இடத்திலே தரித்து நி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ழியக்காரர் எல்லாரும், கிரேத்தியர் யாவரும் பிலேத்தியர் யாவரும் அவன் பக்கத்திலே நடந்துபோனார்கள்; காத்தூரிலிருந்து கால்நடையாய் வந்திருந்த அறுநூறுபேராகிய கித்தியர் எல்லாரும் ராஜாவுக்குமுன்பாக நட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ழியக்காரர் எல்லாரும், கிரேத்தியர் யாவரும் பிலேத்தியர் யாவரும் அவன் பக்கத்திலே நடந்துபோனார்கள்; காத்தூரிலிருந்து கால்நடையாய் வந்திருந்த அறுநூறுபேராகிய கித்தியர் எல்லாரும் ராஜாவுக்குமுன்பாக நட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சலோமோடே கட்டுப்பாடுபண்ணினவர்களுடன் அகித்தோப்பேலும் சேர்ந்திருக்கிறான் என்று தாவீதுக்கு அறிவிக்கப்பட்டபோது, தாவீது, கர்த்தாவே, அகித்தோப்பேலின் ஆலோசனையைப் பயித்தியமாக்கிவிடுவீராக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சலோமோடே கட்டுப்பாடுபண்ணினவர்களுடன் அகித்தோப்பேலும் சேர்ந்திருக்கிறான் என்று தாவீதுக்கு அறிவிக்கப்பட்டபோது, தாவீது, கர்த்தாவே, அகித்தோப்பேலின் ஆலோசனையைப் பயித்தியமாக்கிவிடுவீராக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மலையின் உச்சிமட்டும்வந்து, அங்கே தேவனைப் பணிந்துகொண்டபோது, இதோ, அற்கியனாகிய ஊசாய் தன் வஸ்திரத்தைக் கிழித்துக்கொண்டு, தலையின்மேல் புழுதியைப்போட்டுக்கொண்டவனாய் அவனுக்கு எதிர்ப்ப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மலையின் உச்சிமட்டும்வந்து, அங்கே தேவனைப் பணிந்துகொண்டபோது, இதோ, அற்கியனாகிய ஊசாய் தன் வஸ்திரத்தைக் கிழித்துக்கொண்டு, தலையின்மேல் புழுதியைப்போட்டுக்கொண்டவனாய் அவனுக்கு எதிர்ப்ப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ாவீது அவனைப் பார்த்து: நீ என்னோடேகூட நடந்துவந்தால் எனக்குப் பாரமாயிருப்ப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ாவீது அவனைப் பார்த்து: நீ என்னோடேகூட நடந்துவந்தால் எனக்குப் பாரமாயிருப்ப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நகரத்திற்குத் திரும்பிப்போய், அப்சலோமை நோக்கி: ராஜாவே, உம்முடைய ஊழியக்காரனாயிருப்பேன்; முன்பு நான் உம்முடைய தகப்பனுக்கு ஊழியக்காரனாயிருந்தேன்; இப்போது நான் உமக்கு ஊழியக்காரன் என்றாயேயாகில், எனக்காக அகித்தோப்பேலின் ஆலோசனையை அபத்தமாக்குவ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நகரத்திற்குத் திரும்பிப்போய், அப்சலோமை நோக்கி: ராஜாவே, உம்முடைய ஊழியக்காரனாயிருப்பேன்; முன்பு நான் உம்முடைய தகப்பனுக்கு ஊழியக்காரனாயிருந்தேன்; இப்போது நான் உமக்கு ஊழியக்காரன் என்றாயேயாகில், எனக்காக அகித்தோப்பேலின் ஆலோசனையை அபத்தமாக்குவாய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ோடே அங்கே சாதோக் அபியத்தார் என்னும் ஆசாரியர்கள் இருக்கிறார்கள் அல்லவா? ராஜாவின் வீட்டிலே பிறக்கிற ஏதேது செய்தி உண்டோ, என்னென்ன கேள்விப்படுகிறாயோ, அதையெல்லாம் சாதோக் அபியத்தார் என்னும் ஆசாரியர்களுக்கு அறிவிப்பாய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ோடே அங்கே சாதோக் அபியத்தார் என்னும் ஆசாரியர்கள் இருக்கிறார்கள் அல்லவா? ராஜாவின் வீட்டிலே பிறக்கிற ஏதேது செய்தி உண்டோ, என்னென்ன கேள்விப்படுகிறாயோ, அதையெல்லாம் சாதோக் அபியத்தார் என்னும் ஆசாரியர்களுக்கு அறிவிப்பாய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ங்கே அவர்களோடே சாதோக்கின் மகன் அகிமாசும் அபியத்தாரின் மகன் யோனத்தானும், அவர்கள் இரண்டு குமாரரும் இருக்கிறார்கள்; நீங்கள் கேள்விப்படுகிற செய்தியையெல்லாம் அவர்கள்வசமாய் எனக்கு அனுப்புவீர்களாக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ங்கே அவர்களோடே சாதோக்கின் மகன் அகிமாசும் அபியத்தாரின் மகன் யோனத்தானும், அவர்கள் இரண்டு குமாரரும் இருக்கிறார்கள்; நீங்கள் கேள்விப்படுகிற செய்தியையெல்லாம் அவர்கள்வசமாய் எனக்கு அனுப்புவீர்களாக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தாவீதின் சிநேகிதனாகிய ஊசாய் நகரத்திற்கு வந்தான்; அப்சலோமும் எருசலேமுக்க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অবশালোম নিজের জন্য একটা রথ এবং অনেকগুলো ঘোড়া নিল| যখন সে রথ চালিয়ে যেত তখন তার রথ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াবার জন্য 50 জন লোকও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বশালোম প্রতিদিন সকালে খুব ভোরে উঠে ফটকের কাছেএসে দাঁড়াত| অবশালোম এমন একজনকে খুঁজত যে তার সমস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বিচারের জন্য রাজা দায়ূদের কাছে যাচ্ছে| অবশালোম তার সঙ্গে কথা বলত| অবশালোম বলত, “কোন শহ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সছ?” লোকটা হয়তো বলত, “আমি ইস্রায়েলের অমূক পরিবারগোষ্ঠীর অমূক পরিবারের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অবশালোম তাকে বলত, “দেখ, তুমি ঠিক বলেছ কিন্তু রাজা তো তোমার কথা শুন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গাতের ইত্তযকে বললেন, “কেন তুমিও আমাদের সঙ্গে যাচ্ছ? ফিরে যাও| নতুন রাজা অবশালোম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 দাও| তুমি একজন ভিন্দেশী| এটা তোমার দেশ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বশালোম বলত, “আহা, আমার ইচ্ছা হয় কেউ বেশ আমাকে এই দেশের বিচারক করে দিত| তাহলে যারা সমস্যা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ছে আসত তাদের প্রত্যেককে আমি সাহায্য করতে পারতাম| তার সমস্যার সুষ্ঠ সমাধান পেতে আম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পারত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েবলমাত্র গতকাল তুমি আমাদের সঙ্গে য়োগ দিয়েছ| তুমি নিশ্চয়ই আমার সঙ্গে এক জায়গা থেকে আর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ঘুরে বেড়াবে না? তুমি তোমার ভাইদের নাও এবং যাও| তোমার প্রতি দয়া ও আনুগত্য প্রদর্শিত হোক্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দি কোন ব্যক্তি অবশালোমের কাছে এসে মাথা নীচু করে, তাহলে সে তার সঙ্গে তার সবচেয়ে ভাল বন্ধু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ত| আবশালোম গিয়ে তাকে হাত বাড়িযে জড়িয়ে ধরত এবং চুম্ব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ইত্তয রাজাকে উত্তর দিল, “আমি প্রভুর নামে শপথ নিয়ে বলছি, আপনি যতদিন বেঁচে থাকবেন তত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সঙ্গেই থাক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মস্ত ইস্রায়েলীয়রা, যারা রাজা দায়ূদের কাছে ন্যাযের জন্য আসত তাদের প্রত্যেকের সঙ্গেই অবশালোম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ম আচরণ করত| এই ভাবে অবশালোম ইস্রায়েলের লোকদের মন জয়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ায়ূদ ইত্তযকে বললেন, “এসো, আমরা কিদ্রোণ স্রোত পার হয়ে যাই|”তখন গাতের ইত্তয এবং তার সব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ছেলে-মেয়েসহ কিদ্রোণ স্রোত পার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চার বছরপর অবশালোম রাজা দায়ূদকে বলল, “হিব্রোণে থাকার সময় প্রভুর কাছে যে বিশেষ প্রতিজ্ঞা কর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ূরণ করার জন্যে আমাকে যে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ব লোকরা উচ্চৈস্বরে কাঁদছিল| রাজা দায়ূদ কিদ্রোণ স্রোত পার হয়ে গেলেন| তারপর সব লোক মরুভূমির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 বা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রামের গশূরে থাকার সমযেও আমি সেই একই প্রতিশ্রুতি করেছিলাম| আমি বলেছিলাম, ‘প্রভু যদ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 ফিরিযে আনেন, আমি প্রভুর সেবা কর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াদোক এবং তার সঙ্গে অন্যান্য লেবীয়রা ঈশ্বরের পবিত্র সিন্দুক বয়ে নিয়ে যাচ্ছিল| তা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িন্দুক নামিযে রাখল| যতক্ষণ পর্য়ন্ত না সব লোক জেরুশালেম ত্যাগ করল, ততক্ষণ পর্য়ন্ত অবিয়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িন্দুকের পাশে দাঁড়িয়ে রইলেন এবং প্রার্থন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জা দায়ূদ বলেন, “শান্তিতে যাও|”অবশালোম হিব্রোণে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াজা দায়ূদ সাদোককে বললেন, “ঈশ্বরের পবিত্র সিন্দুক জেরুশালেমে নিয়ে যাও| প্রভু যদি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ন্ন হন, তিনি আবার আমায় জেরুশালেমে ফিরিযে আনবেন এবং আমাকে জেরুশালেম ও তাঁর আবাস স্থান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অবশালোম ইস্রায়েলের প্রত্যেকটা পরিবারগোষ্ঠীর কাছে গুপ্তচর পাঠাল| চররা লোকদের বলতে ল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যখন তোমরা শিঙার রব শুনবে তখন বলবে ‘অবশালোম হিব্রোণের রাজা হয়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র যদি প্রভু আমার প্রতি প্রসন্ন না হন, তিনি আমার প্রতি তাঁর যা ইচ্ছা তাই করতে পা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বশালোম তার সঙ্গে যাবার জন্য200 জন লোককে ডাকল| তারা তার সঙ্গে জেরুশালেম থেকে চলে গেল কিন্তু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ে না, সে কি পরিকল্পন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রাজা যাজক সাদোককে বললেন, “তুমিও একজন ভাববাদী| তুমি শান্তিতে নগরীতে ফিরে যাও| তোমার পুত্র অহীম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বীযাথরের পুত্র য়োনাথনকে সঙ্গে নিয়ে এ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হীথোফল দায়ূদের অন্যতম একজন পরামর্শদাতা ছিল| অহীথোফল ছিল গীলো শহরের লোক| অবশালোম যখন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বেদন করেছিল তখন সে অহীথোফলকে তার শহর গীলো থেকে ডেকে পাঠাল| অবশালোমের ফন্দি খুব ভালভাবেই কার্য়ক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এবং বহু লোক তাকে সমর্থ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রুভূমিতে যাবার জন্য যে জায়গায় সবাই নদী পার হয়, সেখানে আমি তোমার কাছ থেকে কোন খবর না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অপেক্ষা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ায়ূদকে সংবাদ দিতে একজন লোক এলো| সে বলল, “ইস্রায়েলের লোকরা অবশালোমকে অনুসরণ করতে শুরু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ই মত, সাদোক এবং অবীযাথর ঈশ্বরের পবিত্র সিন্দুক জেরুশালেমে নিয়ে গিয়ে রে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দায়ূদ জেরুশালেমে বসবাসকারী তাঁর সব আধিকারিকদের বললেন, “আমরা পালিয়ে যাব| আমরা যদি পাল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যাই, অবশালোম আমাদের যেতে দেবে না| তাড়াতাড়ি কর, যেন অবশালোম আমাদের ধরতে না পারে| সে আমা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সব লোককে মেরে ফে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ায়ূদ জৈতূন পর্বতে উঠলেন| তিনি কাঁদছিলেন| তিনি মাথা ঢেকে খালি পাযে গেলেন| অন্যান্য সকলে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েকে দায়ূদের সঙ্গে গেল| তারাও কাঁদতে কাঁদতে দায়ূদের সঙ্গ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র আধিকারিকরা তাঁকে বলল, “আপনি আমাদের যা বলবেন, আমরা তাই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জা দায়ূদ লোকজন সহ পালিয়ে গেলেন| রাজা তাঁর বাড়ী দেখাশোনা করার জন্য তাঁর দশজন উপপত্নীক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জা চলে যেতে সব লোকরাও তাঁকে অনুসরণ করল| শেষ বাড়ীতে গিয়ে তারা থাম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র সমস্ত আধিকারিক তাঁর সামনে দিয়ে হেঁটে সবলে গেল| করেথীয, পলেথীয এবং (গাতের 600 পুরুষ)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দাঁড়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কজন লোক দায়ূদকে বলল, “যারা অবশালোমের সঙ্গে ফন্দি আঁটছে অহীথোফল তাদের মধ্যে একজন|” তখন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লেন, “প্রভু আমরা তোমার কাছে প্রার্থনা করি তুমি অহীথোফলের চক্রান্ত ব্যর্থ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দায়ূদ পর্বতের শিখরে এলেন| এখান থেকে তিনি মাঝে মাঝে ঈশ্বরের উপাসনা করতেন| সেই সময় অকীয হূশ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এল| তার মাথায় ধূলোবালি এবং পরণে ছিন্নবস্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দায়ূদ হূশযকে বললেন, “যদি তুমি আমার সঙ্গে যাও তাহলে আমাকে দেখাশোনা করবার জন্য তুমি হবে আর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যদি তুমি জেরুশালেমে ফিরে যাও তবে তুমি অহীথোফলের চক্রান্তকে ব্যর্থ করতে পারবে| অবশালো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বল, ‘হে রাজা আমি আপনার দাস| আমি আপনার পিতার সেবা করেছি| এখন আমি আপনার সেবা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াদোক এবং অবিয়াথর যাজকগণ তোমার সঙ্গে থাকবেন| রাজার বাড়ীতে তুমি যা যা শুনেছ, তুমি অবশ্য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ব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াদোকের পুত্র অহীমাস এবং অবিয়াথরের পুত্র য়োনাথন তাদের সঙ্গে থাকবে| তুমি রাজার প্রাসাদে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বে, তা ওদের মাধ্যমে আমাকে জানাত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পর দায়ূদের বন্ধু হূশয সেই শহরে চলে গেল| অবশালোমও জেরুশালেম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2026-10-20T07:53:43Z</dcterms:created>
  <dcterms:modified xsi:type="dcterms:W3CDTF">2026-10-20T07:53:43Z</dcterms:modified>
  <dc:title>২ শমূয়েল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