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வாலிபன் யாக்கோபுடைய குமாரத்தியின்மேல் பிரியம் வைத்திருந்தபடியால், அந்தக் காரியத்தைச் செய்ய அவன் தாமதம்பண்ணவில்லை. அவன் தன் தகப்பன் வீட்டார் அனைவருக்குள்ளும் மேன்மையுள்ளவன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மோரும் அவன் குமாரன் சீகேமும் தங்கள் பட்டணத்தின் வாசலில் வந்து, தங்கள் பட்டணத்து மனிதரோடே பேச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னிதர் நம்மோடே சமாதானமாயிருக்கிறார்கள்; ஆகையால், அவர்கள் இந்தத் தேசத்தில் வாசம்பண்ணி, இதிலே வியாபாரம்பண்ணட்டும்; அவர்களும் வாசம்பண்ணுகிறதற்கு தேசம் விஸ்தாரமாயிருக்கிறது; அவர்களுடைய குமாரத்திகளை நமக்கு மனைவிகளாகக் கொண்டு, நம்முடைய குமாரத்திகளை அவர்களுக்குக் கொடுப்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மனிதர் விருத்தசேதனம் பண்ணப்பட்டவர்களாயிருக்கிறது போல, நம்மிலுள்ள ஆண்மக்கள் யாவரும் விருத்தசேதனம் பண்ணப்பட்டால் அவர்கள் ஏகஜனமாக நம்மோடே வாசம்பண்ணச் சம்மத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யாள் யாக்கோபுக்குப் பெற்ற குமாரத்தியாகிய தீனாள் தேசத்துப் பெண்களைப் பார்க்கப் புறப்ப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ஆடுமாடுகள் ஆஸ்திகள் மிருகஜீவன்கள் எல்லாம் நம்மைச் சேருமல்லவா? அவர்களுக்குச் சம்மதிப்போமானால், அவர்கள் நம்முடனே வாசம்பண்ணுவார்கள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ை ஏவியனான ஏமோரின் குமாரனும் அத்தேசத்தின் பிரபுவுமாகிய சீகேம் என்பவன் கண்டு, அவளைக் கொண்டுபோய், அவளோடே சயனித்து, அவளைத் தீட்டுப்படுத்த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ஏமோரின் பட்டணத்து வாசலில் புறப்பட்டுவரும் அனைவரும் அவன் சொல்லையும் அவன் குமாரனாகிய சீகேமின் சொல்லையும் கேட்டு, அவனுடைய பட்டணத்து வாசலில் புறப்பட்டுவரும் ஆண்மக்கள் யாவரும் விருத்தசேதனம் பண்ண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ாம் நாளில் அவர்களுக்கு நோவெடுத்துக்கொண்டபோது, யாக்கோபின் குமாரரும் தீனாளின் சகோதரருமான சிமியோன் லேவி என்ற இவ்விரண்டு பேரும் தன்தன் பட்டயத்தை எடுத்துக்கொண்டு, துணிகரமாய்ப் பட்டணத்தில்மேல் பாய்ந்து, ஆண்மக்கள் யாவரையும் கொன்று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மோரையும் அவன் குமாரன் சீகேமையும் பட்டயக்கருக்காலே கொன்று, சீகேமின் வீட்டிலிருந்த தீனாளை அழைத்துக்கொண்டு 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மோரையும் அவன் குமாரன் சீகேமையும் பட்டயக்கருக்காலே கொன்று, சீகேமின் வீட்டிலிருந்த தீனாளை அழைத்துக்கொண்டு போய்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மனம் யாக்கோபின் குமாரத்தியாகிய தீனாள்மேல் பற்றுதலாயிருந்தது; அவன் அந்தப் பெண்ணை நேசித்து, அந்தப் பெண்ணின் மனதுக்கு இன்பமாய்ப் பேச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யாக்கோபின் குமாரர் வெட்டுண்டவர்களிடத்தில் வந்து, தங்கள் சகோதரியை அவர்கள் தீட்டுப்படுத்தினதற்காகப் பட்டணத்தைக் கொள்ளையி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யாக்கோபின் குமாரர் வெட்டுண்டவர்களிடத்தில் வந்து, தங்கள் சகோதரியை அவர்கள் தீட்டுப்படுத்தினதற்காகப் பட்டணத்தைக் கொள்ளையி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கேம் தன் தகப்பனாகிய ஏமோரை நோக்கி: இந்தப்பெண்ணை எனக்குக் கொள்ளவேண்டும் என்று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ஆடுமாடுகளையும் கழுதைகளையும், பட்டணத்திலும் வயல்வெளியிலும் இருந்தவைகள் யாவ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த்தியாகிய தீனாளை அவன் தீட்டுப்படுத்தினதை யாக்கோபு கேள்விப்பட்டபோது , அவன் குமாரர் அவனுடைய மந்தையினிடத்தில் வெளியிலே இருந்தார்கள்; அவர்கள் வருமளவும் யாக்கோபு பேசாமல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எல்லாத் தட்டுமுட்டுகளையும் எடுத்துக்கொண்டு, அவர்களுடைய எல்லாக் குழந்தைகளையும் ஸ்திரீகளையும் சிறைபிடித்து, வீட்டிலிருந்த எல்லாவற்றையும் கொள்ளைய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்தருணத்தில் சீகேமின் தகப்பனாகிய ஏமோர் புறப்பட்டு, யாக்கோபோடே பேசும்படி அவனிடத்தில் 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 சிமியோனையும் லேவியையும் பார்த்து: இந்தத் தேசத்தில் குடியிருக்கிற கானானியரிடத்திலும் பெரிசியரிடத்திலும் என் வாசனையை நீங்கள் கெடுத்ததினாலே என்னைக் கலங்கப் பண்ணினீர்கள்; நான் கொஞ்ச ஜனமுள்ளவன்; அவர்கள் எனக்கு விரோதமாய்க் கூட்டங்கூடி, நானும் என் குடும்பமும் அழியும்படி என்னை வெட்டிப்போடுவார்கள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ன் குமாரர் இந்தச் செய்தியைக் கேட்டவுடனே, வெளியிலிருந்து வந்தார்கள். அவன் யாக்கோபின் குமாரத்தியோடே சயனித்து, செய்யத்தகாத மதிகெட்ட காரியத்தை இஸ்ரவேலில் செய்ததினாலே, அந்த மனிதர் மனங்கொதித்து மிகவும் கோபங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எங்கள் சகோதரியை அவர்கள் ஒரு வேசியைப்போல நடத்தலாமோ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எங்கள் சகோதரியை அவர்கள் ஒரு வேசியைப்போல நடத்தலாமோ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மோர் அவர்களோடே பேசி: என் குமாரனாகிய சீகேமின் மனது உங்கள் குமாரத்தியின்மேல் பற்றுதலாயிருக்கிறது; அவளை அவனுக்கு மனைவியாகக் கொ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ங்களோடே சம்பந்தங் கலந்து, உங்கள் குமாரத்திகளை எங்களுக்குக் கொடுத்து, எங்கள் குமாரத்திகளை உங்களுக்குக் 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ோடே வாசம்பண்ணுங்கள்; தேசம் உங்கள் முன்பாக இருக்கிறது; இதிலே குடியிருந்து, வியாபாரம்பண்ணி, பொருள் சம்பாதித்து, அதைக் கையாண்டுகொண்டிரு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ோடே வாசம்பண்ணுங்கள்; தேசம் உங்கள் முன்பாக இருக்கிறது; இதிலே குடியிருந்து, வியாபாரம்பண்ணி, பொருள் சம்பாதித்து, அதைக் கையாண்டுகொண்டிருங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கேமும் அவள் தகப்பனையும் அவள் சகோதரரையும் நோக்கி: உங்கள் கண்களின் எனக்குத் தயவு கிடைக்கவேண்டும்; நீங்கள் என்னிடத்தில் எதைக் கேட்டாலும் தருகிறேன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கேமும் அவள் தகப்பனையும் அவள் சகோதரரையும் நோக்கி: உங்கள் கண்களின் எனக்குத் தயவு கிடைக்கவேண்டும்; நீங்கள் என்னிடத்தில் எதைக் கேட்டாலும் தருகிறேன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மும் வெகுமதியும் நீங்கள் எவ்வளவு கேட்டாலும், உங்கள் சொற்படி தருகிறேன்; அந்தப் பெண்ணை மாத்திரம் எனக்கு மனைவியாகக் கொடுக்கவேண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ாக்கோபின் குமாரர் தங்கள் சகோதரியாகிய தீனாளைச் சீகேம் என்பவன் தீட்டுப்படுத்தினபடியால், அவனுக்கும் அவன் தகப்பனாகிய ஏமோருக்கும் வஞ்சகமான மறுமொழியாக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ருத்தசேதனமில்லாத புருஷனுக்கு நாங்கள் எங்கள் சகோதரியைக் கொடுக்கலாகாது; அது எங்களுக்கு நிந்தைய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ருத்தசேதனமில்லாத புருஷனுக்கு நாங்கள் எங்கள் சகோதரியைக் கொடுக்கலாகாது; அது எங்களுக்கு நிந்தைய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ும் உங்களுக்குள்ளிருக்கும் ஆண்மக்கள் யாவரும் விருத்தசேதனம் பண்ணப்பட்டு எங்களைப் போலாவீர்களானால், நாங்கள் சம்மத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ும் உங்களுக்குள்ளிருக்கும் ஆண்மக்கள் யாவரும் விருத்தசேதனம் பண்ணப்பட்டு எங்களைப் போலாவீர்களானால், நாங்கள் சம்மத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 எங்கள் குமாரத்திகளைக் கொடுத்து, உங்கள் குமாரத்திகளை எங்களுக்குக் கொண்டு, உங்களோடே குடியிருந்து, ஏகஜனமாயிருப்ப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த்தசேதனம் பண்ணிக்கொள்வதற்கு எங்கள் சொல் கேளாமற்போவீர்களானால், நாங்கள் எங்கள் குமாரத்தியை அழைத்துக்கொண்டு போய்விடுவோம் என்று 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வார்த்தைகள் ஏமோருக்கும் ஏமோரின் குமாரனாகிய சீகேமுக்கும் நலமாய்த் தோன்றின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ીનાહના ભાઈઓએ જે કાંઈ કહ્યું તે પ્રમાંણે કરવામાં શખેમને આનંદ થયો. કારણ તે યાકૂબની પુત્રીને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કરતો હતો.વળી, તે આખા કુટુંબમાં તેનું સૌથી વધારે માં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ટલા માંટે હમોર અને તેનો પુત્ર શખેમ ગામના ભાગળે આવ્યા અને લોકોને કહેવા લાગ્યા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ઇસ્રાએલના આ લોકો આપણા મિત્રો થવા માંગે છે. અને અમે લોકો તેઓને આપણા પ્રદેશમાં રહેવા દેવા માંગ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 તેેઓ આપણી સાથે શાંતિ કાયમ રાખવા ઈચ્છે છે. આપણી પાસે આપણા લોકો માંટે પર્યાપ્ત ભૂમિ છે. તો ભ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રહે અને વેપારધંધો કરે. આપણે તેમની કન્યાઓ સાથે લગ્ન કરીએ અને આપણી કન્યાઓ તેમને આપ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એક શરતે કે, આપણામાંના સર્વ પુરુષોની તેમની જેમ સુન્નત કરાવવામાં આવે. એ લોકો પણ આપણ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અને એક પ્રજા બનવા તૈય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ીનાહ લેઆહ અને યાકૂબની પુત્રી હતી. એક દિવસે તે, એ પ્રદેશની સ્ત્રીઓને મળવા બહાર નીક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આપણે એમ કરીશું, તો તેમનાં ઢોરઢાંખર અને મિલકતથી આપણે ધનવાન થઈ જઈશું. એટલા માંટે ચાલો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થે કરાર કરીએ અને તેઓ અહીં અમાંરા લોકો સાથે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પ્રદેશના રાજા હિવ્વી હમોરના પુત્ર શખેમે તેને જોઈ એટલે તેણે તેને પકડી અને તેના પર બળાત્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તેની આબરૂ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ભાગળો પર જે લોકોએ આ વાત સાંભળી તે બધા હમોર અને શખેમ સાથે સંમત થઇ ગયા અને શહેરના બધા વડીલોએ હમો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પુત્ર શખેમની વાત સ્વીકારી, અને સર્વ પુરુષોની સુન્નત કરાવ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રીજે દિવસે સુન્નત થયેલા પુરુષોની બળતરા શમી નહોતી, ત્યાં જ યાકૂબના બે પુત્રો શિમયોન અને લેવ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 દીનાહના સગા ભાઈઓ હતા તેઓ તરવાર, લઈને ઓચિંતા શહેર પર ચઢી આવ્યા અને તેમણે બધા પુરુષો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ીનાહના ભાઈ શિમયોન અને લેવીએ હમોર અને તેના પુત્ર શખેમને માંરી નાખ્યા. તેઓએ શખેમના ઘ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નાહને બહાર આણી અને તેને લઈન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શખેમ દીનાહને પ્રેમ કરવા લાગ્યો અને તેની સાથે લગ્ન કરવાની ઈચ્છા પ્રગટ ક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વળી, યાકૂબના બીજા પુત્રોએ ઘાયલ થયેલાઓ પર હુમલો કર્યો અને નગરને લૂંટી લીધું, કારણ કે હજુ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બહેનની લાજ લૂંટવાથી ઉત્પન્ન થયેલ ક્રોધ શમ્ય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ણે પોતાના પિતા હમોરને કહ્યું કે, “મને એ છોકરી મેળવી આપો જેથી હું તેની સાથે લગ્ન કર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ટલા માંટે દીનાહના ભાઈઓએ તેમનાં બધાં જ ઢોર લૂંટ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કૂબને સમાંચાર મળ્યા કે, શખેમે તેની પુત્રી દીનાહની આબરૂ લીધી હતી. પણ તેના પુત્રો ઢોર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માં હતા એટલે તેઓના આવ્યા સુધી તેણે શાંતિ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મણે તેમની બધી માંલમત્તા, બધાં બાળકો અને બધી સ્ત્રીઓ પણ કબજે કર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શખેમના પિતા હમોર યાકૂબની સાથે વાત કર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રંતુ યાકૂબે શિમયોન અને લેવીને કહ્યું, “તમે લોકોએ મને બહુ દુ:ખી કર્યો છે; આ પ્રદેશના વતન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ીઓ અને પરિઝીઓમાં તમે મને અપ્રિય બનાવ્યો છે. તે બધા લોકો આપણા વિરોધી થઈ જશે. અહીં માંરી પાસ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ોડા જ માંણસો છે, અને જો એ લોકો એકઠા થઈને માંરી વિરુધ્ધ જઈને માંરા પર હુમલા કરે તો માંરા પરિવારનો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જ થ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ેતરમાં યાકૂબના પુત્રોને જે કાંઈ બન્યુ હતું તેના સમાંચાર મળ્યા, જયારે તેઓએ આ સાંભળ્યું ત્ય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ગુસ્સે થઈ ગયા હતા, કારણ કે શખેમે યાકૂબની પુત્રી પર બળાત્કાર કરીને ઈસ્રાએલ વિરુધ્ધ ન કરવા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ંકર ગુનો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ભાઈઓએ ઉત્તર આપ્યો, “તો શું અમાંરે અમાંરી બહેન સાથે આ લોકોને વેશ્યા જેવો વ્યવહાર કરવા દેવ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, અમાંરી બહેન સાથે આવો વ્યવહાર કરનારા લોકો ખરાબ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હમોરે તેમને કહ્યું, “માંરો પુત્ર શખેમ તમાંરી પુત્રી દીનાહને ખૂબ ચાહે છે, કૃપા કરી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ીની સાથે પરણ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ાંરી સાથે લગ્નસંબંધ બાંધો, તમાંરી કન્યાઓ અમને આપો અને અમાંરી કન્યાઓ તમે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લોકો આ પ્રદેશમાં અમાંરી સાથે રહી શકશો અને આ દેશ તમાંરા માંટે ખુલ્લો રહેશે. તમે લોકો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ો, વ્યાપાર રોજગાર કરો અને માંલમિલકતવાળા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શખેમે પણ યાકૂબ અને ભાઈઓને વાત કરી. શખેમે કહ્યું, “કૃપા કરીને માંરો સ્વીકાર કરો અને મે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ઈ કર્યુ છે તે બદલ મને માંફી આપો. તમે લોકો મને જે કરવાનું કહેશો તે હું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તમે મને દીનાહ સાથે પરણવા દેશો તો, હું તમે જે કાંઈ ભેટ માંગશો તે હું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ાકૂબના પુત્રોએ શખેમ તથા તેના પિતાને કપટભર્યો જવાબ આપ્યો, કારણ કે શખેમે તેઓની બહેન દીનાહની આબર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ા માંટે તેમણે કહ્યું, “જેણે સુન્નત કરાવી નથી એવા માંણસને અમાંરી બહેન પરણાવવી એ તો અમાંર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ે જ નહિ, કારણ, એથી અમાંરી બદનામી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છતાં અમે લોકો તને એની સાથે લગ્ન કરવા દઈશું, જો તમે પણ અમાંરા જેવા બની જાઓ. તમાંરા નગર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ૂષોની અમાંરી જેમ સુન્નત થઈ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માંરા પુરુષો અમાંરી કન્યાઓ સાથે લગ્ન કરી શકશે અને અમાંરા પુરુષો તમાંરી કન્યાઓ સાથે લગ્ન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ે. આપણે એકબીજા સાથે રહીએ અને એક પ્રજા બની જ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જો તમે લોકો સુન્નત ન કરાવો, તો અમે લોકો દીનાહને લઈ ચાલ્યા જ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કરારથી હમોર અને શખેમ બહું પ્રસન્ન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2026-10-20T01:28:57Z</dcterms:created>
  <dcterms:modified xsi:type="dcterms:W3CDTF">2026-10-20T01:28:57Z</dcterms:modified>
  <dc:title>ઉત્પત્તિ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