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ாலு வருஷம் சென்றபின்பு, நான் தீத்துவைக் கூட்டிக்கொண்டு பர்னபாவுடனேகூட மறுபடியும் எருசலேமுக்குப் போ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ாலு வருஷம் சென்றபின்பு, நான் தீத்துவைக் கூட்டிக்கொண்டு பர்னபாவுடனேகூட மறுபடியும் எருசலேமுக்குப் போ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என்னுடனேகூட இருந்த தீத்து கிரேக்கனாயிருந்தும் விருத்தசேதனம்பண்ணிக்கொள்ளும்படிக்குக் கட்டாயம்பண்ணப்பட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 இயேசுவுக்குள் நமக்கு உண்டான சுயாதீனத்தை உளவுபார்த்து நம்மை நியாயப்பிரமாரணத்திற்கு அடிமைகளாக்கும்பொருட்டாகப் பக்கவழியாய் நுழைந்த கள்ளச் சகோதரர் நிமித்தம் அப்படிய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 இயேசுவுக்குள் நமக்கு உண்டான சுயாதீனத்தை உளவுபார்த்து நம்மை நியாயப்பிரமாரணத்திற்கு அடிமைகளாக்கும்பொருட்டாகப் பக்கவழியாய் நுழைந்த கள்ளச் சகோதரர் நிமித்தம் அப்படிய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விசேஷத்தின் சத்தியம் உங்களிடத்திலே நிலைத்திருக்கும்படி, நாங்கள் ஒரு நாழிகையாகிலும் அவர்களுக்குக் கீழ்ப்படிந்து இணங்க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த்திரரை நினைத்துக்கொள்ளும்படிக்குமாத்திரம் சொன்னார்கள்; அப்படிச் செய்யும்படி அதற்கு முன்னமே நானும் கருத்துள்ளவனாயிரு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த்திரரை நினைத்துக்கொள்ளும்படிக்குமாத்திரம் சொன்னார்கள்; அப்படிச் செய்யும்படி அதற்கு முன்னமே நானும் கருத்துள்ளவனாயிரு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ேதுரு அந்தியோகியாவுக்கு வந்தபோது, அவன்மேல் குற்றஞ்சுமந்ததினால், நான் முகமுகமாய் அவனோடே எதிர்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ேதுரு அந்தியோகியாவுக்கு வந்தபோது, அவன்மேல் குற்றஞ்சுமந்ததினால், நான் முகமுகமாய் அவனோடே எதிர்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 யூதரும் அவனுடனேகூட மாயம்பண்ணினார்கள்; அவர்களுடைய மாயத்தினாலே பர்னபாவும் இழுப்புண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யாரில் பிறந்த பாவிகளாயிராமல், சுபாவத்தின்படி யூதராயிருக்கிற நாமும் இயேசுகிறிஸ்துவைப்பற்றும் விசுவாசத்தினாலேயன்றி, நியாயப்பிரமாணத்தின் கிரியைகளினாலே மனுஷன் நீதிமானாக்கப்படுவதில்லையென்று அறிந்து, நியாயப்பிரமாணத்தின் கிரியைகளினாலல்ல, கிறிஸ்துவைப்பற்றும் விசுவாசத்தினாலே நீதிமான்களாக்கப்படும்படிக்குக் கிறிஸ்து இயேசுவின்மேல் விசுவாசிகளான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யாரில் பிறந்த பாவிகளாயிராமல், சுபாவத்தின்படி யூதராயிருக்கிற நாமும் இயேசுகிறிஸ்துவைப்பற்றும் விசுவாசத்தினாலேயன்றி, நியாயப்பிரமாணத்தின் கிரியைகளினாலே மனுஷன் நீதிமானாக்கப்படுவதில்லையென்று அறிந்து, நியாயப்பிரமாணத்தின் கிரியைகளினாலல்ல, கிறிஸ்துவைப்பற்றும் விசுவாசத்தினாலே நீதிமான்களாக்கப்படும்படிக்குக் கிறிஸ்து இயேசுவின்மேல் விசுவாசிகளான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யாரில் பிறந்த பாவிகளாயிராமல், சுபாவத்தின்படி யூதராயிருக்கிற நாமும் இயேசுகிறிஸ்துவைப்பற்றும் விசுவாசத்தினாலேயன்றி, நியாயப்பிரமாணத்தின் கிரியைகளினாலே மனுஷன் நீதிமானாக்கப்படுவதில்லையென்று அறிந்து, நியாயப்பிரமாணத்தின் கிரியைகளினாலல்ல, கிறிஸ்துவைப்பற்றும் விசுவாசத்தினாலே நீதிமான்களாக்கப்படும்படிக்குக் கிறிஸ்து இயேசுவின்மேல் விசுவாசிகளான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யாரில் பிறந்த பாவிகளாயிராமல், சுபாவத்தின்படி யூதராயிருக்கிற நாமும் இயேசுகிறிஸ்துவைப்பற்றும் விசுவாசத்தினாலேயன்றி, நியாயப்பிரமாணத்தின் கிரியைகளினாலே மனுஷன் நீதிமானாக்கப்படுவதில்லையென்று அறிந்து, நியாயப்பிரமாணத்தின் கிரியைகளினாலல்ல, கிறிஸ்துவைப்பற்றும் விசுவாசத்தினாலே நீதிமான்களாக்கப்படும்படிக்குக் கிறிஸ்து இயேசுவின்மேல் விசுவாசிகளான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இடித்துப்போட்டவைகளையே நான் மறுபடியும் கட்டினால், பிரமாணத்தை மீறுகிறவனென்று காணப்பட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ுக்கென்று பிழைக்கும்படி நான் நியாயப்பிரமாணத்தினாலே நியாயப்பிரமாணத்திற்கு மரித்தேன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టుపిమ్మట పదునాలుగు సంవత్సరములైన తరువాత నేను తీతును వెంటబెట్టుకొని బర్నబాతోకూడ యెరూష లే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వెళ్ల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దర్శన ప్రకా రమే వెళ్లితిని. మరియు నా ప్రయాసము వ్యర్థమవు నేమో, లేక వ్యర్థమై పోయినదేమో అన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జనులలో ప్రకటించుచున్న సువార్తను వారికిని ప్రత్యేకముగా ఎన్నికైనవారికిని విశదపర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యినను నాతోకూడనున్న తీతు గ్రీసు దేశస్థుడైనను అతడు సున్నతి పొందుటకు బలవంతపెట్ట 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నలను దాసులుగా చేసికొనవలెనని క్రీస్తు యేసువలన మనకు కలిగిన మన స్వాతంత్ర్యమును వేగు చూచుటక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హస్యముగా తేబడి దొంగతనముగా ప్రవేశించిన కపట సహోదరులవలన జరిగ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ువార్త సత్యము మీ మధ్యను నిలుచునట్లు మేము వారికి ఒక్కగడియయైనను లోబడుటకు ఒప్పుకొ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ఎన్నికైన వారుగా ఎంచబడినవారియొద్ద నేనేమియు నేర్చుకొనలేదు; వారెంతటివారైనను నాకు లక్ష్యము లేద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నరునివేషము చూడడు. ఆ యెన్నికైనవారు నాకేమియు ఉపదేశ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తే సున్నతి పొందినవారికి బోధించుటకై సువార్త పేతురుకేలాగు అప్పగింపబడెనో ఆలాగు సున్న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నివారికి బోధించుటకై నా కప్ప గింపబడెనని వారు చూచినప్ప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నగా సున్నతి పొందినవారికి అపొస్తలుడవుటకు పేతురునకు సామర్థ్యము కలుగజేసిన వాడే అన్యజన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డనవుటకు నాకును సామర్థ్యము కలుగజేసెనని వారు గ్రహించినప్ప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్తంభములుగా ఎంచబడిన యాకోబు కేఫా యోహాను అను వారు నాకు అనుగ్రహింపబడిన కృపను కనుగొని,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జనులకును తాము సున్నతిపొందినవారికిని అపొ స్తలులుగా ఉండవలెనని చెప్పి, తమతో పాలివారమనుటకు సూచ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ను బర్నబాకును కుడిచేతిని ఇ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ేము బీదలను జ్ఞాపకము చేసికొనవలెనని మాత్రమే వారు కోరిరి; ఆలాగు చేయుటకు నేనును ఆసక్తి కల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తే కేఫా అంతియొకయకు వచ్చినప్పుడు అతడు అపరాధిగా తీర్చబడెను గనుక నేను ముఖాముఖిగా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ిరించిత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ఏలయనగా యాకోబు నొద్దనుండి కొందరు రాకమునుపు అతడు అన్యజనులతో భోజనము చేయుచుండెను గాని వారు రాగ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న్నతి పొందిన వారికి భయపడి వెనుకతీసి వేరై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క్కిన యూదులును అతనితో కలిసి మాయవేషము వేసికొనిరి గనుక బర్నబాకూడ వారి వేషధారణముచేత మోస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ు సువార్త సత్యము చొప్పున క్రమముగా నడుచుకొనకపోవుట నేను చూచినప్పుడు అందరి యెదుట కేఫాతో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దేమనగానీవు యూదుడవై యుండియు యూదులవలె కాక అన్యజనులవలెనే ప్రవర్తించు చుండగా, అన్యజనులు యూదుల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ర్తింప వలెనని యెందుకు బలవంతము చేయు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నము జన్మమువలన యూదులమే గాని అన్య జనులలో చేరిన పాపులము కాము. మనుష్యుడు యేసు క్రీస్తునందలి విశ్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వలననేగాని ధర్మశాస్త్ర సంబంధమైన క్రియలమూల మున నీతిమంతుడుగా తీర్చబడడని యెరిగి మనమును ధర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స్త్రసంబంధ మైన క్రియలమూలమున గాక క్రీస్తునందలి విశ్వాసము వలననే నీతిమంతులమని తీర్చబడుటకై యే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నందు విశ్వాసముంచి యున్నా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ధర్మశాస్త్ర సంబంధ క్రియలమూలమున ఏ శరీరియు నీతిమంతుడని తీర్చబడడ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ాగా మనము క్రీస్తునందు నీతి మంతులమని తీర్చబడుటకు వెదకుచుండగా మనము పాపుల ముగా కనబడినయెడల,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క్షమందు క్రీస్తు పాపమునకు పరిచారకుడాయెనా? అట్లన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ేను పడ గొట్టినవాటిని మరల కట్టినయెడల నన్ను నేనే అపరాధినిగా కనుపరచుకొందు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ేనైతే దేవుని విషయమై జీవించు నిమిత్తము ధర్మశాస్త్రమువలన ధర్మశాస్త్రము విషయమై చచ్చినవాడ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క్రీస్తుతోకూడ సిలువ వేయబడియున్నాను; ఇకను జీవించువాడను నేను కాను, క్రీస్తే నా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ించుచున్నాడు. నే నిప్పుడు శరీర మందు జీవించుచున్న జీవితము నన్ను ప్రేమించి, నా కొరకు తన్ను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చుకొనిన దేవుని కుమారునియందలి విశ్వాసమువలన జీవ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ేను దేవుని కృపను నిరర్థకము చేయను; నీతి ధర్మశాస్త్రమువలననైతే ఆ పక్షమందు క్రీస్తు చనిపోయి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ష్‌ప్రయోజనమ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లతీయులక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2026-10-21T07:29:05Z</dcterms:created>
  <dcterms:modified xsi:type="dcterms:W3CDTF">2026-10-21T07:29:05Z</dcterms:modified>
  <dc:title>గలతీయులకు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