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praise you, O LORD, with my whole heart; I will show forth all your marvellous work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be glad and rejoice in you: I will sing praise to your name, O you most Hig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mine enemies are turned back, they shall fall and perish at your presen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 have maintained my right and my cause; you sat in the throne judging r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 have maintained my right and my cause; you sat in the throne judging righ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have rebuked the heathen, you have destroyed the wicked, you have put out their name for ever and ev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have rebuked the heathen, you have destroyed the wicked, you have put out their name for ever and ev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you enemy, destructions are come to a perpetual end: and you have destroyed cities; their memorial is perished with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you enemy, destructions are come to a perpetual end: and you have destroyed cities; their memorial is perished with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LORD shall endure for ever: he has prepared his throne for judgme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hall judge the world in righteousness, he shall minister judgment to the people in uprightne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also will be a refuge for the oppressed, a refuge in times of troubl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that know your name will put their trust in you: for you, LORD, have not forsaken them that seek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that know your name will put their trust in you: for you, LORD, have not forsaken them that seek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ing praises to the LORD, which dwells in Zion: declare among the people his doing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he makes inquisition for blood, he remembers them: he forgets not the cry of the humbl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n he makes inquisition for blood, he remembers them: he forgets not the cry of the humb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ave mercy upon me, O LORD; consider my trouble which I suffer of them that hate me, you that lift me up from the gates of death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ave mercy upon me, O LORD; consider my trouble which I suffer of them that hate me, you that lift me up from the gates of death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I may show forth all your praise in the gates of the daughter of Zion: I will rejoice in your salvati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heathen are sunk down in the pit that they made: in the net which they hid is their own foot tak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heathen are sunk down in the pit that they made: in the net which they hid is their own foot take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is known by the judgment which he executes: the wicked is snared in the work of his own hands. Higgaion. Sela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is known by the judgment which he executes: the wicked is snared in the work of his own hands. Higgaion. Sela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wicked shall be turned into hell, and all the nations that forget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needy shall not always be forgotten: the expectation of the poor shall not perish for ev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needy shall not always be forgotten: the expectation of the poor shall not perish for ev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rise, O LORD; let not man prevail: let the heathen be judged in your sigh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rise, O LORD; let not man prevail: let the heathen be judged in your sigh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Put them in fear, O LORD: that the nations may know themselves to be but men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ில் மகிழ்ந்து களிகூருவேன்; உன்னதமானவரே, உமது நாமத்த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ுருக்கள் பின்னாகத் திரும்பும்போது, உமது சமுகத்தில் அவர்கள் இடறுண்டு அழிந்த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ற்ற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லைத்துப்போ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ும் அவர்களோடேகூட ஒழி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ோ என்றென்றைக்கும் இருப்பார்; தம்முடைய சிங்காசனத்தை நியாயத்தீர்ப்புக்கு ஆயத்த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பூச்சக்கரத்தை நீதியாய் நியாயந்தீர்த்து, சகல ஜனங்களுக்கும் செம்மையாய் நீதி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ுமைப்பட்டவனுக்குக் கர்த்தர் அடைக்கலமானவர்; நெருக்கப்படுகிற காலங்களில் அவரே தஞ்ச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வாசமாயிருக்கிற கர்த்தரைக் கீர்த்தனம்பண்ணி, அவர் செய்கைகளை ஜனங்களுக்குள்ளே அறிவ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தலை மற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எனக்கு இரங்கி, என்னைப் பகைக்கிறவர்களால் எனக்கு வரும் துன்பத்தை நோக்கிப்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ே அகப்பட்டுக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க்கிக்கொண்டான்.(இகாயோன்,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ம், தேவனை மறக்கிற எல்லா ஜாதிகளும், நரகத்திலே தள்ள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ளியவன் என்றைக்கும் மறக்கப்படுவதில்லை; சிறுமைப்பட்டவர்களுடைய நம்பிக்கை ஒரு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ருளும் கர்த்தாவே, மனுஷன் பெலன் கொள்ளாதபடி செய்யும்; ஜாதிகள் உம்முடைய சமு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ந்தீர்க்கப்பட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் தங்களை மனுஷரென்று அறியும்படிக்கு, அவர்களுக்குப் பயமுண்டாக்கும், கர்த்தாவே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2026-11-01T17:52:12Z</dcterms:created>
  <dcterms:modified xsi:type="dcterms:W3CDTF">2026-11-01T17:52:12Z</dcterms:modified>
  <dc:title>சங்கீதம்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