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ppt/slides/slide38.xml" ContentType="application/vnd.openxmlformats-officedocument.presentationml.slide+xml"/>
  <Override PartName="/ppt/notesSlides/notesSlide38.xml" ContentType="application/vnd.openxmlformats-officedocument.presentationml.notesSlide+xml"/>
  <Override PartName="/ppt/slides/slide39.xml" ContentType="application/vnd.openxmlformats-officedocument.presentationml.slide+xml"/>
  <Override PartName="/ppt/notesSlides/notesSlide39.xml" ContentType="application/vnd.openxmlformats-officedocument.presentationml.notesSlide+xml"/>
  <Override PartName="/ppt/slides/slide40.xml" ContentType="application/vnd.openxmlformats-officedocument.presentationml.slide+xml"/>
  <Override PartName="/ppt/notesSlides/notesSlide40.xml" ContentType="application/vnd.openxmlformats-officedocument.presentationml.notesSlide+xml"/>
  <Override PartName="/ppt/slides/slide41.xml" ContentType="application/vnd.openxmlformats-officedocument.presentationml.slide+xml"/>
  <Override PartName="/ppt/notesSlides/notesSlide41.xml" ContentType="application/vnd.openxmlformats-officedocument.presentationml.notesSlide+xml"/>
  <Override PartName="/ppt/slides/slide42.xml" ContentType="application/vnd.openxmlformats-officedocument.presentationml.slide+xml"/>
  <Override PartName="/ppt/notesSlides/notesSlide42.xml" ContentType="application/vnd.openxmlformats-officedocument.presentationml.notesSlide+xml"/>
  <Override PartName="/ppt/slides/slide43.xml" ContentType="application/vnd.openxmlformats-officedocument.presentationml.slide+xml"/>
  <Override PartName="/ppt/notesSlides/notesSlide43.xml" ContentType="application/vnd.openxmlformats-officedocument.presentationml.notesSlide+xml"/>
  <Override PartName="/ppt/slides/slide44.xml" ContentType="application/vnd.openxmlformats-officedocument.presentationml.slide+xml"/>
  <Override PartName="/ppt/notesSlides/notesSlide44.xml" ContentType="application/vnd.openxmlformats-officedocument.presentationml.notesSlide+xml"/>
  <Override PartName="/ppt/slides/slide45.xml" ContentType="application/vnd.openxmlformats-officedocument.presentationml.slide+xml"/>
  <Override PartName="/ppt/notesSlides/notesSlide45.xml" ContentType="application/vnd.openxmlformats-officedocument.presentationml.notesSlide+xml"/>
  <Override PartName="/ppt/slides/slide46.xml" ContentType="application/vnd.openxmlformats-officedocument.presentationml.slide+xml"/>
  <Override PartName="/ppt/notesSlides/notesSlide46.xml" ContentType="application/vnd.openxmlformats-officedocument.presentationml.notesSlide+xml"/>
  <Override PartName="/ppt/slides/slide47.xml" ContentType="application/vnd.openxmlformats-officedocument.presentationml.slide+xml"/>
  <Override PartName="/ppt/notesSlides/notesSlide47.xml" ContentType="application/vnd.openxmlformats-officedocument.presentationml.notesSlide+xml"/>
  <Override PartName="/ppt/slides/slide48.xml" ContentType="application/vnd.openxmlformats-officedocument.presentationml.slide+xml"/>
  <Override PartName="/ppt/notesSlides/notesSlide48.xml" ContentType="application/vnd.openxmlformats-officedocument.presentationml.notesSlide+xml"/>
  <Override PartName="/ppt/slides/slide49.xml" ContentType="application/vnd.openxmlformats-officedocument.presentationml.slide+xml"/>
  <Override PartName="/ppt/notesSlides/notesSlide49.xml" ContentType="application/vnd.openxmlformats-officedocument.presentationml.notesSlide+xml"/>
  <Override PartName="/ppt/slides/slide50.xml" ContentType="application/vnd.openxmlformats-officedocument.presentationml.slide+xml"/>
  <Override PartName="/ppt/notesSlides/notesSlide50.xml" ContentType="application/vnd.openxmlformats-officedocument.presentationml.notesSlide+xml"/>
  <Override PartName="/ppt/slides/slide51.xml" ContentType="application/vnd.openxmlformats-officedocument.presentationml.slide+xml"/>
  <Override PartName="/ppt/notesSlides/notesSlide51.xml" ContentType="application/vnd.openxmlformats-officedocument.presentationml.notesSlide+xml"/>
  <Override PartName="/ppt/slides/slide52.xml" ContentType="application/vnd.openxmlformats-officedocument.presentationml.slide+xml"/>
  <Override PartName="/ppt/notesSlides/notesSlide52.xml" ContentType="application/vnd.openxmlformats-officedocument.presentationml.notesSlide+xml"/>
  <Override PartName="/ppt/slides/slide53.xml" ContentType="application/vnd.openxmlformats-officedocument.presentationml.slide+xml"/>
  <Override PartName="/ppt/notesSlides/notesSlide53.xml" ContentType="application/vnd.openxmlformats-officedocument.presentationml.notesSlide+xml"/>
  <Override PartName="/ppt/slides/slide54.xml" ContentType="application/vnd.openxmlformats-officedocument.presentationml.slide+xml"/>
  <Override PartName="/ppt/notesSlides/notesSlide54.xml" ContentType="application/vnd.openxmlformats-officedocument.presentationml.notesSlide+xml"/>
  <Override PartName="/ppt/slides/slide55.xml" ContentType="application/vnd.openxmlformats-officedocument.presentationml.slide+xml"/>
  <Override PartName="/ppt/notesSlides/notesSlide55.xml" ContentType="application/vnd.openxmlformats-officedocument.presentationml.notesSlide+xml"/>
  <Override PartName="/ppt/slides/slide56.xml" ContentType="application/vnd.openxmlformats-officedocument.presentationml.slide+xml"/>
  <Override PartName="/ppt/notesSlides/notesSlide56.xml" ContentType="application/vnd.openxmlformats-officedocument.presentationml.notesSlide+xml"/>
  <Override PartName="/ppt/slides/slide57.xml" ContentType="application/vnd.openxmlformats-officedocument.presentationml.slide+xml"/>
  <Override PartName="/ppt/notesSlides/notesSlide57.xml" ContentType="application/vnd.openxmlformats-officedocument.presentationml.notesSlide+xml"/>
  <Override PartName="/ppt/slides/slide58.xml" ContentType="application/vnd.openxmlformats-officedocument.presentationml.slide+xml"/>
  <Override PartName="/ppt/notesSlides/notesSlide58.xml" ContentType="application/vnd.openxmlformats-officedocument.presentationml.notesSlide+xml"/>
  <Override PartName="/ppt/slides/slide59.xml" ContentType="application/vnd.openxmlformats-officedocument.presentationml.slide+xml"/>
  <Override PartName="/ppt/notesSlides/notesSlide59.xml" ContentType="application/vnd.openxmlformats-officedocument.presentationml.notesSlide+xml"/>
  <Override PartName="/ppt/slides/slide60.xml" ContentType="application/vnd.openxmlformats-officedocument.presentationml.slide+xml"/>
  <Override PartName="/ppt/notesSlides/notesSlide60.xml" ContentType="application/vnd.openxmlformats-officedocument.presentationml.notesSlide+xml"/>
  <Override PartName="/ppt/slides/slide61.xml" ContentType="application/vnd.openxmlformats-officedocument.presentationml.slide+xml"/>
  <Override PartName="/ppt/notesSlides/notesSlide61.xml" ContentType="application/vnd.openxmlformats-officedocument.presentationml.notesSlide+xml"/>
  <Override PartName="/ppt/slides/slide62.xml" ContentType="application/vnd.openxmlformats-officedocument.presentationml.slide+xml"/>
  <Override PartName="/ppt/notesSlides/notesSlide62.xml" ContentType="application/vnd.openxmlformats-officedocument.presentationml.notesSlide+xml"/>
  <Override PartName="/ppt/slides/slide63.xml" ContentType="application/vnd.openxmlformats-officedocument.presentationml.slide+xml"/>
  <Override PartName="/ppt/notesSlides/notesSlide63.xml" ContentType="application/vnd.openxmlformats-officedocument.presentationml.notesSlide+xml"/>
  <Override PartName="/ppt/slides/slide64.xml" ContentType="application/vnd.openxmlformats-officedocument.presentationml.slide+xml"/>
  <Override PartName="/ppt/notesSlides/notesSlide64.xml" ContentType="application/vnd.openxmlformats-officedocument.presentationml.notesSlide+xml"/>
  <Override PartName="/ppt/slides/slide65.xml" ContentType="application/vnd.openxmlformats-officedocument.presentationml.slide+xml"/>
  <Override PartName="/ppt/notesSlides/notesSlide65.xml" ContentType="application/vnd.openxmlformats-officedocument.presentationml.notesSlide+xml"/>
  <Override PartName="/ppt/slides/slide66.xml" ContentType="application/vnd.openxmlformats-officedocument.presentationml.slide+xml"/>
  <Override PartName="/ppt/notesSlides/notesSlide66.xml" ContentType="application/vnd.openxmlformats-officedocument.presentationml.notesSlide+xml"/>
  <Override PartName="/ppt/slides/slide67.xml" ContentType="application/vnd.openxmlformats-officedocument.presentationml.slide+xml"/>
  <Override PartName="/ppt/notesSlides/notesSlide67.xml" ContentType="application/vnd.openxmlformats-officedocument.presentationml.notesSlide+xml"/>
  <Override PartName="/ppt/slides/slide68.xml" ContentType="application/vnd.openxmlformats-officedocument.presentationml.slide+xml"/>
  <Override PartName="/ppt/notesSlides/notesSlide68.xml" ContentType="application/vnd.openxmlformats-officedocument.presentationml.notesSlide+xml"/>
  <Override PartName="/ppt/slides/slide69.xml" ContentType="application/vnd.openxmlformats-officedocument.presentationml.slide+xml"/>
  <Override PartName="/ppt/notesSlides/notesSlide69.xml" ContentType="application/vnd.openxmlformats-officedocument.presentationml.notesSlide+xml"/>
  <Override PartName="/ppt/slides/slide70.xml" ContentType="application/vnd.openxmlformats-officedocument.presentationml.slide+xml"/>
  <Override PartName="/ppt/notesSlides/notesSlide70.xml" ContentType="application/vnd.openxmlformats-officedocument.presentationml.notesSlide+xml"/>
  <Override PartName="/ppt/slides/slide71.xml" ContentType="application/vnd.openxmlformats-officedocument.presentationml.slide+xml"/>
  <Override PartName="/ppt/notesSlides/notesSlide71.xml" ContentType="application/vnd.openxmlformats-officedocument.presentationml.notesSlide+xml"/>
  <Override PartName="/ppt/slides/slide72.xml" ContentType="application/vnd.openxmlformats-officedocument.presentationml.slide+xml"/>
  <Override PartName="/ppt/notesSlides/notesSlide72.xml" ContentType="application/vnd.openxmlformats-officedocument.presentationml.notesSlide+xml"/>
  <Override PartName="/ppt/slides/slide73.xml" ContentType="application/vnd.openxmlformats-officedocument.presentationml.slide+xml"/>
  <Override PartName="/ppt/notesSlides/notesSlide73.xml" ContentType="application/vnd.openxmlformats-officedocument.presentationml.notesSlide+xml"/>
  <Override PartName="/ppt/slides/slide74.xml" ContentType="application/vnd.openxmlformats-officedocument.presentationml.slide+xml"/>
  <Override PartName="/ppt/notesSlides/notesSlide74.xml" ContentType="application/vnd.openxmlformats-officedocument.presentationml.notesSlide+xml"/>
  <Override PartName="/ppt/slides/slide75.xml" ContentType="application/vnd.openxmlformats-officedocument.presentationml.slide+xml"/>
  <Override PartName="/ppt/notesSlides/notesSlide75.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 id="307" r:id="rId54"/>
    <p:sldId id="308" r:id="rId55"/>
    <p:sldId id="309" r:id="rId56"/>
    <p:sldId id="310" r:id="rId57"/>
    <p:sldId id="311" r:id="rId58"/>
    <p:sldId id="312" r:id="rId59"/>
    <p:sldId id="313" r:id="rId60"/>
    <p:sldId id="314" r:id="rId61"/>
    <p:sldId id="315" r:id="rId62"/>
    <p:sldId id="316" r:id="rId63"/>
    <p:sldId id="317" r:id="rId64"/>
    <p:sldId id="318" r:id="rId65"/>
    <p:sldId id="319" r:id="rId66"/>
    <p:sldId id="320" r:id="rId67"/>
    <p:sldId id="321" r:id="rId68"/>
    <p:sldId id="322" r:id="rId69"/>
    <p:sldId id="323" r:id="rId70"/>
    <p:sldId id="324" r:id="rId71"/>
    <p:sldId id="325" r:id="rId72"/>
    <p:sldId id="326" r:id="rId73"/>
    <p:sldId id="327" r:id="rId74"/>
    <p:sldId id="328" r:id="rId75"/>
    <p:sldId id="329" r:id="rId76"/>
    <p:sldId id="330" r:id="rId7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slide" Target="slides/slide52.xml"/>
  <Relationship Id="rId55" Type="http://schemas.openxmlformats.org/officeDocument/2006/relationships/slide" Target="slides/slide53.xml"/>
  <Relationship Id="rId56" Type="http://schemas.openxmlformats.org/officeDocument/2006/relationships/slide" Target="slides/slide54.xml"/>
  <Relationship Id="rId57" Type="http://schemas.openxmlformats.org/officeDocument/2006/relationships/slide" Target="slides/slide55.xml"/>
  <Relationship Id="rId58" Type="http://schemas.openxmlformats.org/officeDocument/2006/relationships/slide" Target="slides/slide56.xml"/>
  <Relationship Id="rId59" Type="http://schemas.openxmlformats.org/officeDocument/2006/relationships/slide" Target="slides/slide57.xml"/>
  <Relationship Id="rId60" Type="http://schemas.openxmlformats.org/officeDocument/2006/relationships/slide" Target="slides/slide58.xml"/>
  <Relationship Id="rId61" Type="http://schemas.openxmlformats.org/officeDocument/2006/relationships/slide" Target="slides/slide59.xml"/>
  <Relationship Id="rId62" Type="http://schemas.openxmlformats.org/officeDocument/2006/relationships/slide" Target="slides/slide60.xml"/>
  <Relationship Id="rId63" Type="http://schemas.openxmlformats.org/officeDocument/2006/relationships/slide" Target="slides/slide61.xml"/>
  <Relationship Id="rId64" Type="http://schemas.openxmlformats.org/officeDocument/2006/relationships/slide" Target="slides/slide62.xml"/>
  <Relationship Id="rId65" Type="http://schemas.openxmlformats.org/officeDocument/2006/relationships/slide" Target="slides/slide63.xml"/>
  <Relationship Id="rId66" Type="http://schemas.openxmlformats.org/officeDocument/2006/relationships/slide" Target="slides/slide64.xml"/>
  <Relationship Id="rId67" Type="http://schemas.openxmlformats.org/officeDocument/2006/relationships/slide" Target="slides/slide65.xml"/>
  <Relationship Id="rId68" Type="http://schemas.openxmlformats.org/officeDocument/2006/relationships/slide" Target="slides/slide66.xml"/>
  <Relationship Id="rId69" Type="http://schemas.openxmlformats.org/officeDocument/2006/relationships/slide" Target="slides/slide67.xml"/>
  <Relationship Id="rId70" Type="http://schemas.openxmlformats.org/officeDocument/2006/relationships/slide" Target="slides/slide68.xml"/>
  <Relationship Id="rId71" Type="http://schemas.openxmlformats.org/officeDocument/2006/relationships/slide" Target="slides/slide69.xml"/>
  <Relationship Id="rId72" Type="http://schemas.openxmlformats.org/officeDocument/2006/relationships/slide" Target="slides/slide70.xml"/>
  <Relationship Id="rId73" Type="http://schemas.openxmlformats.org/officeDocument/2006/relationships/slide" Target="slides/slide71.xml"/>
  <Relationship Id="rId74" Type="http://schemas.openxmlformats.org/officeDocument/2006/relationships/slide" Target="slides/slide72.xml"/>
  <Relationship Id="rId75" Type="http://schemas.openxmlformats.org/officeDocument/2006/relationships/slide" Target="slides/slide73.xml"/>
  <Relationship Id="rId76" Type="http://schemas.openxmlformats.org/officeDocument/2006/relationships/slide" Target="slides/slide74.xml"/>
  <Relationship Id="rId77" Type="http://schemas.openxmlformats.org/officeDocument/2006/relationships/slide" Target="slides/slide75.xml"/>
  <Relationship Id="rId78" Type="http://schemas.openxmlformats.org/officeDocument/2006/relationships/presProps" Target="presProps.xml"/>
  <Relationship Id="rId79" Type="http://schemas.openxmlformats.org/officeDocument/2006/relationships/viewProps" Target="viewProps.xml"/>
  <Relationship Id="rId80" Type="http://schemas.openxmlformats.org/officeDocument/2006/relationships/tableStyles" Target="tableStyles.xml"/>
</Relationship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suburbs of the cities, which all of you shall give unto the Levites, shall reach from the wall of the city and outward a thousand cubits round about.]]></a:t>
            </a:r>
          </a:p>
        </p:txBody>
      </p:sp>
    </p:spTree>
  </p:cSld>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all of you shall measure from without the city on the east side two thousand cubits, and on the south side two thousand cubits, and on the west side two thousand cubits, and on the north side two thousand cubits; and the city shall be in the midst: this shall be to them the suburbs of the cities.]]></a:t>
            </a:r>
          </a:p>
        </p:txBody>
      </p:sp>
    </p:spTree>
  </p:cSld>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all of you shall measure from without the city on the east side two thousand cubits, and on the south side two thousand cubits, and on the west side two thousand cubits, and on the north side two thousand cubits; and the city shall be in the midst: this shall be to them the suburbs of the cities.]]></a:t>
            </a:r>
          </a:p>
        </p:txBody>
      </p:sp>
    </p:spTree>
  </p:cSld>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5. And all of you shall measure from without the city on the east side two thousand cubits, and on the south side two thousand cubits, and on the west side two thousand cubits, and on the north side two thousand cubits; and the city shall be in the midst: this shall be to them the suburbs of the cities.]]></a:t>
            </a:r>
          </a:p>
        </p:txBody>
      </p:sp>
    </p:spTree>
  </p:cSld>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among the cities which all of you shall give unto the Levites there shall be six cities for refuge, which all of you shall appoint for the murderer, that he may flee thither: and to them all of you shall add forty and two cities.]]></a:t>
            </a:r>
          </a:p>
        </p:txBody>
      </p:sp>
    </p:spTree>
  </p:cSld>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among the cities which all of you shall give unto the Levites there shall be six cities for refuge, which all of you shall appoint for the murderer, that he may flee thither: and to them all of you shall add forty and two cities.]]></a:t>
            </a:r>
          </a:p>
        </p:txBody>
      </p:sp>
    </p:spTree>
  </p:cSld>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6. And among the cities which all of you shall give unto the Levites there shall be six cities for refuge, which all of you shall appoint for the murderer, that he may flee thither: and to them all of you shall add forty and two cities.]]></a:t>
            </a:r>
          </a:p>
        </p:txBody>
      </p:sp>
    </p:spTree>
  </p:cSld>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So all the cities which all of you shall give to the Levites shall be forty and eight cities: them shall all of you give with their suburbs.]]></a:t>
            </a:r>
          </a:p>
        </p:txBody>
      </p:sp>
    </p:spTree>
  </p:cSld>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7. So all the cities which all of you shall give to the Levites shall be forty and eight cities: them shall all of you give with their suburbs.]]></a:t>
            </a:r>
          </a:p>
        </p:txBody>
      </p:sp>
    </p:spTree>
  </p:cSld>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cities which all of you shall give shall be of the possession of the children of Israel: from them that have many all of you shall give many; but from them that have few all of you shall give few: every one shall give of his cities unto the Levites according to his inheritance which he inherits.]]></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 And the LORD spoke unto Moses in the plains of Moab by Jordan near Jericho, saying,]]></a:t>
            </a:r>
          </a:p>
        </p:txBody>
      </p:sp>
    </p:spTree>
  </p:cSld>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cities which all of you shall give shall be of the possession of the children of Israel: from them that have many all of you shall give many; but from them that have few all of you shall give few: every one shall give of his cities unto the Levites according to his inheritance which he inherits.]]></a:t>
            </a:r>
          </a:p>
        </p:txBody>
      </p:sp>
    </p:spTree>
  </p:cSld>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cities which all of you shall give shall be of the possession of the children of Israel: from them that have many all of you shall give many; but from them that have few all of you shall give few: every one shall give of his cities unto the Levites according to his inheritance which he inherits.]]></a:t>
            </a:r>
          </a:p>
        </p:txBody>
      </p:sp>
    </p:spTree>
  </p:cSld>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8. And the cities which all of you shall give shall be of the possession of the children of Israel: from them that have many all of you shall give many; but from them that have few all of you shall give few: every one shall give of his cities unto the Levites according to his inheritance which he inherits.]]></a:t>
            </a:r>
          </a:p>
        </p:txBody>
      </p:sp>
    </p:spTree>
  </p:cSld>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9. And the LORD spoke unto Moses, saying,]]></a:t>
            </a:r>
          </a:p>
        </p:txBody>
      </p:sp>
    </p:spTree>
  </p:cSld>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Speak unto the children of Israel, and say unto them, When all of you be come over Jordan into the land of Canaan;]]></a:t>
            </a:r>
          </a:p>
        </p:txBody>
      </p:sp>
    </p:spTree>
  </p:cSld>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0. Speak unto the children of Israel, and say unto them, When all of you be come over Jordan into the land of Canaan;]]></a:t>
            </a:r>
          </a:p>
        </p:txBody>
      </p:sp>
    </p:spTree>
  </p:cSld>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all of you shall appoint you cities to be cities of refuge for you; that the slayer may flee thither, which kills any person at unexpectedly.]]></a:t>
            </a:r>
          </a:p>
        </p:txBody>
      </p:sp>
    </p:spTree>
  </p:cSld>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1. Then all of you shall appoint you cities to be cities of refuge for you; that the slayer may flee thither, which kills any person at unexpectedly.]]></a:t>
            </a:r>
          </a:p>
        </p:txBody>
      </p:sp>
    </p:spTree>
  </p:cSld>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shall be unto you cities for refuge from the avenger; that the murderer die not, until he stand before the congregation in judgment.]]></a:t>
            </a:r>
          </a:p>
        </p:txBody>
      </p:sp>
    </p:spTree>
  </p:cSld>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2. And they shall be unto you cities for refuge from the avenger; that the murderer die not, until he stand before the congregation in judgment.]]></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Command the children of Israel, that they give unto the Levites of the inheritance of their possession cities to dwell in; and all of you shall give also unto the Levites suburbs for the cities round about them.]]></a:t>
            </a:r>
          </a:p>
        </p:txBody>
      </p:sp>
    </p:spTree>
  </p:cSld>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3. And of these cities which all of you shall give six cities shall all of you have for refuge.]]></a:t>
            </a:r>
          </a:p>
        </p:txBody>
      </p:sp>
    </p:spTree>
  </p:cSld>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ll of you shall give three cities on this side Jordan, and three cities shall all of you give in the land of Canaan, which shall be cities of refuge.]]></a:t>
            </a:r>
          </a:p>
        </p:txBody>
      </p:sp>
    </p:spTree>
  </p:cSld>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4. All of you shall give three cities on this side Jordan, and three cities shall all of you give in the land of Canaan, which shall be cities of refuge.]]></a:t>
            </a:r>
          </a:p>
        </p:txBody>
      </p:sp>
    </p:spTree>
  </p:cSld>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se six cities shall be a refuge, both for the children of Israel, and for the stranger, and for the sojourner among them: that every one that kills any person unexpectedly may flee thither.]]></a:t>
            </a:r>
          </a:p>
        </p:txBody>
      </p:sp>
    </p:spTree>
  </p:cSld>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se six cities shall be a refuge, both for the children of Israel, and for the stranger, and for the sojourner among them: that every one that kills any person unexpectedly may flee thither.]]></a:t>
            </a:r>
          </a:p>
        </p:txBody>
      </p:sp>
    </p:spTree>
  </p:cSld>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5. These six cities shall be a refuge, both for the children of Israel, and for the stranger, and for the sojourner among them: that every one that kills any person unexpectedly may flee thither.]]></a:t>
            </a:r>
          </a:p>
        </p:txBody>
      </p:sp>
    </p:spTree>
  </p:cSld>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f he strike him with an instrument of iron, so that he die, he is a murderer: the murderer shall surely be put to death.]]></a:t>
            </a:r>
          </a:p>
        </p:txBody>
      </p:sp>
    </p:spTree>
  </p:cSld>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6. And if he strike him with an instrument of iron, so that he die, he is a murderer: the murderer shall surely be put to death.]]></a:t>
            </a:r>
          </a:p>
        </p:txBody>
      </p:sp>
    </p:spTree>
  </p:cSld>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f he strike him with throwing a stone, wherewith he may die, and he die, he is a murderer: the murderer shall surely be put to death.]]></a:t>
            </a:r>
          </a:p>
        </p:txBody>
      </p:sp>
    </p:spTree>
  </p:cSld>
</p:notes>
</file>

<file path=ppt/notesSlides/notesSlide3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7. And if he strike him with throwing a stone, wherewith he may die, and he die, he is a murderer: the murderer shall surely be put to death.]]></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Command the children of Israel, that they give unto the Levites of the inheritance of their possession cities to dwell in; and all of you shall give also unto the Levites suburbs for the cities round about them.]]></a:t>
            </a:r>
          </a:p>
        </p:txBody>
      </p:sp>
    </p:spTree>
  </p:cSld>
</p:notes>
</file>

<file path=ppt/notesSlides/notesSlide4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Or if he strike him with an hand weapon of wood, wherewith he may die, and he die, he is a murderer: the murderer shall surely be put to death.]]></a:t>
            </a:r>
          </a:p>
        </p:txBody>
      </p:sp>
    </p:spTree>
  </p:cSld>
</p:notes>
</file>

<file path=ppt/notesSlides/notesSlide4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8. Or if he strike him with an hand weapon of wood, wherewith he may die, and he die, he is a murderer: the murderer shall surely be put to death.]]></a:t>
            </a:r>
          </a:p>
        </p:txBody>
      </p:sp>
    </p:spTree>
  </p:cSld>
</p:notes>
</file>

<file path=ppt/notesSlides/notesSlide4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19. The revenger of blood himself shall slay the murderer: when he meet him, he shall slay him.]]></a:t>
            </a:r>
          </a:p>
        </p:txBody>
      </p:sp>
    </p:spTree>
  </p:cSld>
</p:notes>
</file>

<file path=ppt/notesSlides/notesSlide4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if he thrust him of hatred, or hurl at him by laying of wait, that he die;]]></a:t>
            </a:r>
          </a:p>
        </p:txBody>
      </p:sp>
    </p:spTree>
  </p:cSld>
</p:notes>
</file>

<file path=ppt/notesSlides/notesSlide4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0. But if he thrust him of hatred, or hurl at him by laying of wait, that he die;]]></a:t>
            </a:r>
          </a:p>
        </p:txBody>
      </p:sp>
    </p:spTree>
  </p:cSld>
</p:notes>
</file>

<file path=ppt/notesSlides/notesSlide4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Or in enmity strike him with his hand, that he die: he that stroke him shall surely be put to death; for he is a murderer: the revenger of blood shall slay the murderer, when he meet him.]]></a:t>
            </a:r>
          </a:p>
        </p:txBody>
      </p:sp>
    </p:spTree>
  </p:cSld>
</p:notes>
</file>

<file path=ppt/notesSlides/notesSlide4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1. Or in enmity strike him with his hand, that he die: he that stroke him shall surely be put to death; for he is a murderer: the revenger of blood shall slay the murderer, when he meet him.]]></a:t>
            </a:r>
          </a:p>
        </p:txBody>
      </p:sp>
    </p:spTree>
  </p:cSld>
</p:notes>
</file>

<file path=ppt/notesSlides/notesSlide4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if he thrust him suddenly without enmity, or have cast upon him any thing without laying of wait,]]></a:t>
            </a:r>
          </a:p>
        </p:txBody>
      </p:sp>
    </p:spTree>
  </p:cSld>
</p:notes>
</file>

<file path=ppt/notesSlides/notesSlide4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2. But if he thrust him suddenly without enmity, or have cast upon him any thing without laying of wait,]]></a:t>
            </a:r>
          </a:p>
        </p:txBody>
      </p:sp>
    </p:spTree>
  </p:cSld>
</p:notes>
</file>

<file path=ppt/notesSlides/notesSlide4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Or with any stone, wherewith a man may die, seeing him not, and cast it upon him, that he die, and was not his enemy, neither sought his harm:]]></a:t>
            </a:r>
          </a:p>
        </p:txBody>
      </p:sp>
    </p:spTree>
  </p:cSld>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 Command the children of Israel, that they give unto the Levites of the inheritance of their possession cities to dwell in; and all of you shall give also unto the Levites suburbs for the cities round about them.]]></a:t>
            </a:r>
          </a:p>
        </p:txBody>
      </p:sp>
    </p:spTree>
  </p:cSld>
</p:notes>
</file>

<file path=ppt/notesSlides/notesSlide5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Or with any stone, wherewith a man may die, seeing him not, and cast it upon him, that he die, and was not his enemy, neither sought his harm:]]></a:t>
            </a:r>
          </a:p>
        </p:txBody>
      </p:sp>
    </p:spTree>
  </p:cSld>
</p:notes>
</file>

<file path=ppt/notesSlides/notesSlide5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3. Or with any stone, wherewith a man may die, seeing him not, and cast it upon him, that he die, and was not his enemy, neither sought his harm:]]></a:t>
            </a:r>
          </a:p>
        </p:txBody>
      </p:sp>
    </p:spTree>
  </p:cSld>
</p:notes>
</file>

<file path=ppt/notesSlides/notesSlide5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4. Then the congregation shall judge between the slayer and the revenger of blood according to these judgments:]]></a:t>
            </a:r>
          </a:p>
        </p:txBody>
      </p:sp>
    </p:spTree>
  </p:cSld>
</p:notes>
</file>

<file path=ppt/notesSlides/notesSlide5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congregation shall deliver the slayer out of the hand of the revenger of blood, and the congregation shall restore him to the city of his refuge, where he was fled: and he shall abide in it unto the death of the high priest, which was anointed with the holy oil.]]></a:t>
            </a:r>
          </a:p>
        </p:txBody>
      </p:sp>
    </p:spTree>
  </p:cSld>
</p:notes>
</file>

<file path=ppt/notesSlides/notesSlide5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congregation shall deliver the slayer out of the hand of the revenger of blood, and the congregation shall restore him to the city of his refuge, where he was fled: and he shall abide in it unto the death of the high priest, which was anointed with the holy oil.]]></a:t>
            </a:r>
          </a:p>
        </p:txBody>
      </p:sp>
    </p:spTree>
  </p:cSld>
</p:notes>
</file>

<file path=ppt/notesSlides/notesSlide5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5. And the congregation shall deliver the slayer out of the hand of the revenger of blood, and the congregation shall restore him to the city of his refuge, where he was fled: and he shall abide in it unto the death of the high priest, which was anointed with the holy oil.]]></a:t>
            </a:r>
          </a:p>
        </p:txBody>
      </p:sp>
    </p:spTree>
  </p:cSld>
</p:notes>
</file>

<file path=ppt/notesSlides/notesSlide5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if the slayer shall at any time come without the border of the city of his refuge, where he was fled;]]></a:t>
            </a:r>
          </a:p>
        </p:txBody>
      </p:sp>
    </p:spTree>
  </p:cSld>
</p:notes>
</file>

<file path=ppt/notesSlides/notesSlide5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6. But if the slayer shall at any time come without the border of the city of his refuge, where he was fled;]]></a:t>
            </a:r>
          </a:p>
        </p:txBody>
      </p:sp>
    </p:spTree>
  </p:cSld>
</p:notes>
</file>

<file path=ppt/notesSlides/notesSlide5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revenger of blood find him without the borders of the city of his refuge, and the revenger of blood kill the slayer; he shall not be guilty of blood:]]></a:t>
            </a:r>
          </a:p>
        </p:txBody>
      </p:sp>
    </p:spTree>
  </p:cSld>
</p:notes>
</file>

<file path=ppt/notesSlides/notesSlide5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7. And the revenger of blood find him without the borders of the city of his refuge, and the revenger of blood kill the slayer; he shall not be guilty of blood:]]></a:t>
            </a:r>
          </a:p>
        </p:txBody>
      </p:sp>
    </p:spTree>
  </p:cSld>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 cities shall they have to dwell in; and the suburbs of them shall be for their cattle, and for their goods, and for all their beasts.]]></a:t>
            </a:r>
          </a:p>
        </p:txBody>
      </p:sp>
    </p:spTree>
  </p:cSld>
</p:notes>
</file>

<file path=ppt/notesSlides/notesSlide6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Because he should have remained in the city of his refuge until the death of the high priest: but after the death of the high priest the slayer shall return into the land of his possession.]]></a:t>
            </a:r>
          </a:p>
        </p:txBody>
      </p:sp>
    </p:spTree>
  </p:cSld>
</p:notes>
</file>

<file path=ppt/notesSlides/notesSlide6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8. Because he should have remained in the city of his refuge until the death of the high priest: but after the death of the high priest the slayer shall return into the land of his possession.]]></a:t>
            </a:r>
          </a:p>
        </p:txBody>
      </p:sp>
    </p:spTree>
  </p:cSld>
</p:notes>
</file>

<file path=ppt/notesSlides/notesSlide6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So these things shall be for a statute of judgment unto you throughout your generations in all your dwellings.]]></a:t>
            </a:r>
          </a:p>
        </p:txBody>
      </p:sp>
    </p:spTree>
  </p:cSld>
</p:notes>
</file>

<file path=ppt/notesSlides/notesSlide6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29. So these things shall be for a statute of judgment unto you throughout your generations in all your dwellings.]]></a:t>
            </a:r>
          </a:p>
        </p:txBody>
      </p:sp>
    </p:spTree>
  </p:cSld>
</p:notes>
</file>

<file path=ppt/notesSlides/notesSlide6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Whoso kills any person, the murderer shall be put to death by the mouth of witnesses: but one witness shall not testify against any person to cause him to die.]]></a:t>
            </a:r>
          </a:p>
        </p:txBody>
      </p:sp>
    </p:spTree>
  </p:cSld>
</p:notes>
</file>

<file path=ppt/notesSlides/notesSlide6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Whoso kills any person, the murderer shall be put to death by the mouth of witnesses: but one witness shall not testify against any person to cause him to die.]]></a:t>
            </a:r>
          </a:p>
        </p:txBody>
      </p:sp>
    </p:spTree>
  </p:cSld>
</p:notes>
</file>

<file path=ppt/notesSlides/notesSlide6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0. Whoso kills any person, the murderer shall be put to death by the mouth of witnesses: but one witness shall not testify against any person to cause him to die.]]></a:t>
            </a:r>
          </a:p>
        </p:txBody>
      </p:sp>
    </p:spTree>
  </p:cSld>
</p:notes>
</file>

<file path=ppt/notesSlides/notesSlide6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Moreover all of you shall take no satisfaction for the life of a murderer, which is guilty of death: but he shall be surely put to death.]]></a:t>
            </a:r>
          </a:p>
        </p:txBody>
      </p:sp>
    </p:spTree>
  </p:cSld>
</p:notes>
</file>

<file path=ppt/notesSlides/notesSlide6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1. Moreover all of you shall take no satisfaction for the life of a murderer, which is guilty of death: but he shall be surely put to death.]]></a:t>
            </a:r>
          </a:p>
        </p:txBody>
      </p:sp>
    </p:spTree>
  </p:cSld>
</p:notes>
</file>

<file path=ppt/notesSlides/notesSlide6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all of you shall take no satisfaction for him that is fled to the city of his refuge, that he should come again to dwell in the land, until the death of the priest.]]></a:t>
            </a:r>
          </a:p>
        </p:txBody>
      </p:sp>
    </p:spTree>
  </p:cSld>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 cities shall they have to dwell in; and the suburbs of them shall be for their cattle, and for their goods, and for all their beasts.]]></a:t>
            </a:r>
          </a:p>
        </p:txBody>
      </p:sp>
    </p:spTree>
  </p:cSld>
</p:notes>
</file>

<file path=ppt/notesSlides/notesSlide7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2. And all of you shall take no satisfaction for him that is fled to the city of his refuge, that he should come again to dwell in the land, until the death of the priest.]]></a:t>
            </a:r>
          </a:p>
        </p:txBody>
      </p:sp>
    </p:spTree>
  </p:cSld>
</p:notes>
</file>

<file path=ppt/notesSlides/notesSlide7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So all of you shall not pollute the land wherein all of you are: for blood it defiles the land: and the land cannot be cleansed of the blood that is shed therein, but by the blood of him that shed it.]]></a:t>
            </a:r>
          </a:p>
        </p:txBody>
      </p:sp>
    </p:spTree>
  </p:cSld>
</p:notes>
</file>

<file path=ppt/notesSlides/notesSlide7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So all of you shall not pollute the land wherein all of you are: for blood it defiles the land: and the land cannot be cleansed of the blood that is shed therein, but by the blood of him that shed it.]]></a:t>
            </a:r>
          </a:p>
        </p:txBody>
      </p:sp>
    </p:spTree>
  </p:cSld>
</p:notes>
</file>

<file path=ppt/notesSlides/notesSlide7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3. So all of you shall not pollute the land wherein all of you are: for blood it defiles the land: and the land cannot be cleansed of the blood that is shed therein, but by the blood of him that shed it.]]></a:t>
            </a:r>
          </a:p>
        </p:txBody>
      </p:sp>
    </p:spTree>
  </p:cSld>
</p:notes>
</file>

<file path=ppt/notesSlides/notesSlide7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Defile not therefore the land which all of you shall inhabit, wherein I dwell: for I the LORD dwell among the children of Israel.]]></a:t>
            </a:r>
          </a:p>
        </p:txBody>
      </p:sp>
    </p:spTree>
  </p:cSld>
</p:notes>
</file>

<file path=ppt/notesSlides/notesSlide7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4. Defile not therefore the land which all of you shall inhabit, wherein I dwell: for I the LORD dwell among the children of Israel.]]></a:t>
            </a:r>
          </a:p>
        </p:txBody>
      </p:sp>
    </p:spTree>
  </p:cSld>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3. And the cities shall they have to dwell in; and the suburbs of them shall be for their cattle, and for their goods, and for all their beasts.]]></a:t>
            </a:r>
          </a:p>
        </p:txBody>
      </p:sp>
    </p:spTree>
  </p:cSld>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CDATA[4. And the suburbs of the cities, which all of you shall give unto the Levites, shall reach from the wall of the city and outward a thousand cubits round about.]]></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603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0.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2.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3.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4.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5.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6.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7.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8.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9.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0.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2.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3.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4.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5.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6.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7.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8.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9.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0.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2.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3.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4.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5.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6.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7.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8.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9.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0.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2.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3.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4.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5.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6.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7.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8.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9.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0.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1.xml"/>
</Relationships>

</file>

<file path=ppt/slides/_rels/slide5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2.xml"/>
</Relationships>

</file>

<file path=ppt/slides/_rels/slide5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3.xml"/>
</Relationships>

</file>

<file path=ppt/slides/_rels/slide5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4.xml"/>
</Relationships>

</file>

<file path=ppt/slides/_rels/slide5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5.xml"/>
</Relationships>

</file>

<file path=ppt/slides/_rels/slide5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6.xml"/>
</Relationships>

</file>

<file path=ppt/slides/_rels/slide5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7.xml"/>
</Relationships>

</file>

<file path=ppt/slides/_rels/slide5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8.xml"/>
</Relationships>

</file>

<file path=ppt/slides/_rels/slide5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59.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xml"/>
</Relationships>

</file>

<file path=ppt/slides/_rels/slide6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0.xml"/>
</Relationships>

</file>

<file path=ppt/slides/_rels/slide6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1.xml"/>
</Relationships>

</file>

<file path=ppt/slides/_rels/slide6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2.xml"/>
</Relationships>

</file>

<file path=ppt/slides/_rels/slide6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3.xml"/>
</Relationships>

</file>

<file path=ppt/slides/_rels/slide6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4.xml"/>
</Relationships>

</file>

<file path=ppt/slides/_rels/slide6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5.xml"/>
</Relationships>

</file>

<file path=ppt/slides/_rels/slide6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6.xml"/>
</Relationships>

</file>

<file path=ppt/slides/_rels/slide6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7.xml"/>
</Relationships>

</file>

<file path=ppt/slides/_rels/slide6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8.xml"/>
</Relationships>

</file>

<file path=ppt/slides/_rels/slide6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69.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xml"/>
</Relationships>

</file>

<file path=ppt/slides/_rels/slide7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0.xml"/>
</Relationships>

</file>

<file path=ppt/slides/_rels/slide7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1.xml"/>
</Relationships>

</file>

<file path=ppt/slides/_rels/slide7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2.xml"/>
</Relationships>

</file>

<file path=ppt/slides/_rels/slide7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3.xml"/>
</Relationships>

</file>

<file path=ppt/slides/_rels/slide7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4.xml"/>
</Relationships>

</file>

<file path=ppt/slides/_rels/slide7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75.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8.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9.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000000">
                    <a:alpha val="100000"/>
                  </a:srgbClr>
                </a:solidFill>
                <a:latin typeface="Roboto"/>
              </a:rPr>
              <a:t><![CDATA[எண்ணாகமம் : 35]]></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யிலே சுற்றிலும் ஆயிரமுழ தூரத்துக்கு எட்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5. பட்டணம் மத்தியில் இருக்க, பட்டணத்தின் வெளிப்புறந்தொடங்கி, கிழக்கே இரண்டாயிரமுழமும், தெற்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ண்டாயிரமுழமும், மேற்கே இரண்டாயிரமுழமும், வடக்கே இரண்டாயிரமுழமும் அளந்துவிடக்கடவீர்கள்; இது அ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க்கு வெளிநிலங்களாயிருப்ப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6. நீங்கள் லேவியருக்குக் கொடுக்கும் பட்டணங்களில் அடைக்கலத்துக்காக ஆறு பட்டணங்கள் இ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செய்தவன் அங்கே தப்பி ஓடிப்போகிறதற்கு அவைகளைக் குறிக்கக்கடவீர்கள்; அவைகளையல்லாமல், நாற்பத்திர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 அவர்களுக்குக் கொ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7. நீங்கள் லேவியருக்குக் கொடுக்கவேண்டிய பட்டணங்களெல்லாம் நாற்பத்தெட்டுப் பட்டணங்களும் அவைகளைச்]]></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ழ்ந்த வெளிநிலங்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8. நீங்கள் இஸ்ரவேல் புத்திரரின் சுதந்தரத்திலிருந்து அந்தப் பட்டணங்களைப்பிரித்துக் கொடுக்கு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 எரிகோவின் அருகே யோர்தானைச் சேர்ந்த மோவாபின் சமனான வெளிகளிலே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திகமுள்ளவர்களிடத்திலிருந்து அதிகமும், கொஞ்சமுள்ளவர்களிடத்திலிருந்து கொஞ்சமு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த்துக்கொடுக்கவேண்டும்; அவரவர் சுதந்தரித்துக்கொண்ட சுதந்தரத்தின்படியே தங்கள் பட்டணங்களி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லேவியருக்குக் கொடுக்கக்கடவர்கள்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9. பின்னும் கர்த்தர் மோசேயை நோக்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0. நீ இஸ்ரவேல் புத்திரரோடே சொல்லவேண்டியது என்னவென்றால்: நீங்கள் யோர்தானைக் கடந்து, கானான்தேசத்தி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வேசிக்கு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1. கைப்பிசகாய் ஒருவனைக் கொன்று போட்டவன் ஓடிப்போயிருக்கத்தக்க அடைக்கலப்பட்டணங்களாகச் சி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க் குறிக்கக்கடவீர்கள்.]]></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2. கொலைசெய்தவன் நியாயசபையிலே நியாயம் விசாரிக்கப்படுமுன் சாகாமல், பழிவாங்குகிறவன் கைக்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ப்பிப்போயிருக்கும்படி, அவைகள் உங்களுக்கு அடைக்கலப்பட்டணங்களாய் இ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 இஸ்ரவேல் புத்திரர் தங்கள் காணியாட்சியாகிய சுதந்தரத்திலே லேவியருக்குக் குடியிருக்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3. நீங்கள் கொடுக்கும் பட்டணங்களில் ஆறு பட்டணங்கள் அடைக்கலத்துக்காக இ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4. யோர்தானுக்கு இப்புறத்தில் மூன்று பட்டணங்களையும், கானான்தேசத்தில் மூன்று பட்டணங்களையு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டுக்கவேண்டும், அவைகள் அடைக்கலப்பட்டணங்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5. கைப்பிசகாய் ஒருவனைக் கொன்றவன் எவனோ, அவன் அங்கே ஓடிப்போயிருக்கும்படிக்கு, அந்த ஆறு பட்டணங்களு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 புத்திரருக்கும் உங்கள் நடுவே இருக்கும் பரதேசிக்கும் அந்நியனுக்கும் அடைக்கலப்பட்டணங்களா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6. ஒருவன் இருப்பு ஆயுதத்தினால் ஒருவனை வெட்டினதினால் அவன் செத்துப்போனால், வெட்டின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பாதகனாயிருக்கிறான்; கொலைபாதகன் கொலைசெய்ய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7. ஒருவன் ஒரு கல்லை எடுத்து, சாகத்தக்கதாக ஒருவன்மேல் எறிகிறதினாலே அவன் செத்துப்போ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லெறிந்தவன் கொலைபாதகனாயிருக்கிறான், அவன் கொலைசெய்ய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ட்டணங்களைக் கொடுக்கவேண்டும் என்று அவர்களுக்குக் கட்டளையிடு; அந்தப் பட்டணங்களைச் சூழ்ந்திருக்கிற]]></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8. ஒருவன் தன் கையில் ஒரு மர ஆயுதத்தை எடுத்து, சாகத்தக்கதாக ஒருவனை அடித்ததினால் அவன் செத்துப்போ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த்தவன் கொலைபாதகனாயிருக்கிறான்; கொலைபாதகன் கொலைசெய்ய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19. பழிவாங்கவேண்டியவனே கொலைபாதகனைக் கொல்லவேண்டும்; அவனைக் கண்டமாத்திரத்தில் அவனைக் கொன்றுபோட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0. ஒருவன் பகையினால் ஒருவனை விழத்தள்ளினதினாலாயினும், பதுங்கியிருந்து அவன் சாகத்தக்கதாய் அவன்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ஏதாகிலும் எறிந்ததினாலாயி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1. அவனைப் பகைத்து, தன் கையினால் அடித்ததினாலாயினும், அவன் செத்துப்போனால், அடித்தவன் கொலைபாதகன்;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செய்யப்படவேண்டும் பழிவாங்குகிறவன் கொலைபாதகனைக் கண்டமாத்திரத்தில் கொன்றுபோட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2. ஒருவன் பகையொன்றும் இல்லாமல் சடுதியில் ஒருவனைத் தள்ளி விழப்பண்ணினதினாலாயினும், பதுங்கியிராம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யாதொரு ஆயுதத்தை அவன்மேல் பட எறிந்ததினாலாயினு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3. அவனுக்குப் பகைஞனாயிராமலும் அவனுக்குத் தீங்கு செய்ய நினையாமலுமிருக்கையில், ஒருவனை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நிலங்களையும் லேவியருக்குக் கொடுக்க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ன்றுபோடத்தக்க ஒரு கல்லினால் அவனைக்காணாமல் எறிய, அது அவன்மேல் பட்டதினாலாயினும்,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செத்துப்போனா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4. அப்பொழுது கொலைசெய்தவனையும் பழிவாங்குகிறவனையும் சபையார் இந்த நியாயப்படி விசாரி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5. கொலைசெய்தவனைப் பழிவாங்குகிறவனுடைய கைக்குத் தப்புவித்து, அவன் ஓடிப்போயிருந்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டைக்கலப்பட்டணத்துக்கு அவனைத் திரும்பப் போகும்படி செய்யக்கடவர்கள்; பரிசுத்த தைலத்தினால் அபிஷே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ற்ற பிரதான ஆசாரியன் மரணமடையுமட்டும் அவன் அதிலே இருக்கக்கட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6. ஆனாலும் கொலைசெய்தவன் தான் ஓடிப்போயிருக்கிற அடைக்கலப்பட்டணத்தின் எல்லையை விட்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வெளிப்பட்டிருக்கும்போ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7. பழிவாங்குகிறவன் கொலை செய்தவனை அடைக்கலப்பட்டணத்துக்கு வெளியே கண்டுபிடித்துக் கொன்றுபோட்டா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அவன்மேல் இரத்தப்பழி இ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 அந்தப் பட்டணங்கள் அவர்கள் குடியிருப்பதற்கும், அவைகளைச் சூழ்ந்த வெளிநிலங்கள் அவர்களுடைய]]></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8. கொலைசெய்தவன் பிரதான ஆசாரியன் மரணமடையுமட்டும் அடைக்கலப் பட்டணத்திலிருக்கவேண்டும்; பிரதான ஆசாரிய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மரணமடைந்தபின்பு, தன் சுதந்தரமான காணியாட்சிக்குத் திரும்பிப்போகலா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29. இவைகள் உங்கள் வாசஸ்தலங்களிலெங்கும் உங்கள் தலைமுறைதோறும் உங்களுக்கு நியாயவிதிப்]]></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பிரமாணமாயிருக்கக்கடவ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0. எவனாகிலும், ஒரு மனிதனைக் கொன்றுபோட்டால், அப்பொழுது சாட்சிகளுடைய வாக்குமூலத்தின்படியே அந்த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லைபாதகனைக் கொலைசெய்யக்கடவர்கள்; ஒரே சாட்சியைக்கொண்டுமாத்திரம் ஒரு மனிதன் சாகும்ப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ப்புச்செய்யலா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1. சாகிறதற்கேற்ற குற்றஞ்சுமந்த கொலைபாதகனுடைய ஜீவனுக்காக நீங்கள் மீட்கும்பொருளை வாங்கக் கூடாது; அவ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ப்பாமல் கொலைசெய்ய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2. தன் அடைக்கலப்பட்டணத்துக்கு ஓடிப்போனவன் ஆசாரியன் மரணமடையாததற்கு முன்னே தன் நாட்டிற்கு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ஆடுமாடுகளுக்கும், அவர்களுடைய ஆஸ்திகளுக்கும், அவர்களுடைய சகல மிருக ஜீவன்களுக்கு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ரும்பிவரும்படி நீங்கள் அவனுக்காக மீட்கும்பொருளை வாங்கக் கூடா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3. நீங்கள் இருக்கும் தேசத்தைப் பரிசுத்தக் குலைச்சலாக்காதிருங்கள்; இரத்தம் தேசத்தைத்]]></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தீட்டுப்படுத்தும்; இரத்தம் சிந்தினவனுடைய இரத்தத்தினாலேயொழிய, வேறொன்றினாலும் தேசத்திலே சிந்துண்ட]]></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ரத்தத்திற்காகப் பாவநிவிர்த்தியில்லை.]]></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34. நீங்கள் குடியிருக்கும் என் வாசஸ்தலமாகிய தேசத்தைத் தீட்டுப்படுத்தவேண்டாம்; கர்த்தராகிய நான்]]></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இஸ்ரவேல் புத்திரர் நடுவே வாசம்பண்ணுகிறேன் என்று சொல் என்றார்.]]></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குறிக்கப்படவேண்டும்.]]></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5143500"/>
          <a:chOff x="190500" y="0"/>
          <a:chExt cx="9144000" cy="51435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50000"/>
              </a:lnSpc>
              <a:spcBef>
                <a:spcPts val="0"/>
              </a:spcBef>
              <a:spcAft>
                <a:spcPts val="0"/>
              </a:spcAft>
            </a:pPr>
            <a:r>
              <a:rPr lang="en-US" b="1" strike="noStrike" sz="3600" spc="0" u="none" cap="none">
                <a:solidFill>
                  <a:srgbClr val="000000">
                    <a:alpha val="100000"/>
                  </a:srgbClr>
                </a:solidFill>
                <a:latin typeface="Roboto"/>
              </a:rPr>
              <a:t><![CDATA[4. நீங்கள் லேவியருக்குக் கொடுக்கும் பட்டணங்களைச் சூழ்ந்த வெளிநிலங்கள் பட்டணத்தின் மதில்தொடங்கி,]]></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000000">
                    <a:alpha val="100000"/>
                  </a:srgbClr>
                </a:solidFill>
                <a:latin typeface="Roboto"/>
              </a:rPr>
              <a:t><![CDATA[எண்ணாகமம் : 35]]></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75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2026-08-01T10:22:41Z</dcterms:created>
  <dcterms:modified xsi:type="dcterms:W3CDTF">2026-08-01T10:22:41Z</dcterms:modified>
  <dc:title>எண்ணாகமம் : 35</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