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suburbs of the cities, which all of you shall give unto the Levites, shall reach from the wall of the city and outward a thousand cubits round abou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all the cities which all of you shall give to the Levites shall be forty and eight cities: them shall all of you give with their suburb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all the cities which all of you shall give to the Levites shall be forty and eight cities: them shall all of you give with their suburb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plains of Moab by Jordan near Jericho,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poke unto Moses, say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ak unto the children of Israel, and say unto them, When all of you be come over Jordan into the land of Cana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ak unto the children of Israel, and say unto them, When all of you be come over Jordan into the land of Canaa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all of you shall appoint you cities to be cities of refuge for you; that the slayer may flee thither, which kills any person at unexpectedl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all of you shall appoint you cities to be cities of refuge for you; that the slayer may flee thither, which kills any person at unexpectedl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be unto you cities for refuge from the avenger; that the murderer die not, until he stand before the congregation in judgmen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be unto you cities for refuge from the avenger; that the murderer die not, until he stand before the congregation in judgmen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these cities which all of you shall give six cities shall all of you have for refug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give three cities on this side Jordan, and three cities shall all of you give in the land of Canaan, which shall be cities of refug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give three cities on this side Jordan, and three cities shall all of you give in the land of Canaan, which shall be cities of refug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he strike him with an instrument of iron, so that he die, he is a murderer: the murderer shall surely be put to dea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he strike him with an instrument of iron, so that he die, he is a murderer: the murderer shall surely be put to deat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he strike him with throwing a stone, wherewith he may die, and he die, he is a murderer: the murderer shall surely be put to dea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he strike him with throwing a stone, wherewith he may die, and he die, he is a murderer: the murderer shall surely be put to dea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r if he strike him with an hand weapon of wood, wherewith he may die, and he die, he is a murderer: the murderer shall surely be put to deat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r if he strike him with an hand weapon of wood, wherewith he may die, and he die, he is a murderer: the murderer shall surely be put to dea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revenger of blood himself shall slay the murderer: when he meet him, he shall slay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he thrust him of hatred, or hurl at him by laying of wait, that he di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he thrust him of hatred, or hurl at him by laying of wait, that he di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r in enmity strike him with his hand, that he die: he that stroke him shall surely be put to death; for he is a murderer: the revenger of blood shall slay the murderer, when he meet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r in enmity strike him with his hand, that he die: he that stroke him shall surely be put to death; for he is a murderer: the revenger of blood shall slay the murderer, when he meet hi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he thrust him suddenly without enmity, or have cast upon him any thing without laying of wa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he thrust him suddenly without enmity, or have cast upon him any thing without laying of wa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n the congregation shall judge between the slayer and the revenger of blood according to these judgment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if the slayer shall at any time come without the border of the city of his refuge, where he was f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if the slayer shall at any time come without the border of the city of his refuge, where he was fl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revenger of blood find him without the borders of the city of his refuge, and the revenger of blood kill the slayer; he shall not be guilty of blo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revenger of blood find him without the borders of the city of his refuge, and the revenger of blood kill the slayer; he shall not be guilty of blo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ecause he should have remained in the city of his refuge until the death of the high priest: but after the death of the high priest the slayer shall return into the land of his possessio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ecause he should have remained in the city of his refuge until the death of the high priest: but after the death of the high priest the slayer shall return into the land of his possess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these things shall be for a statute of judgment unto you throughout your generations in all your dwelling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these things shall be for a statute of judgment unto you throughout your generations in all your dwelling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Moreover all of you shall take no satisfaction for the life of a murderer, which is guilty of death: but he shall be surely put to death.]]></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Moreover all of you shall take no satisfaction for the life of a murderer, which is guilty of death: but he shall be surely put to death.]]></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take no satisfaction for him that is fled to the city of his refuge, that he should come again to dwell in the land, until the death of the pries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take no satisfaction for him that is fled to the city of his refuge, that he should come again to dwell in the land, until the death of the pries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Defile not therefore the land which all of you shall inhabit, wherein I dwell: for I the LORD dwell among the children of Israe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Defile not therefore the land which all of you shall inhabit, wherein I dwell: for I the LORD dwell among the children of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suburbs of the cities, which all of you shall give unto the Levites, shall reach from the wall of the city and outward a thousand cubits round abou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லே சுற்றிலும் ஆயிரமுழ தூரத்துக்கு எட்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ட்டணம் மத்தியில் இருக்க, பட்டணத்தின் வெளிப்புறந்தொடங்கி, கிழக்கே இரண்டாயிரமுழமும், 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யிரமுழமும், மேற்கே இரண்டாயிரமுழமும், வடக்கே இரண்டாயிரமுழமும் அளந்துவிடக்கடவீர்கள்; இ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கு வெளிநிலங்களா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லேவியருக்குக் கொடுக்கும் பட்டணங்களில் அடைக்கலத்துக்காக ஆறு பட்டணங்கள்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தவன் அங்கே தப்பி ஓடிப்போகிறதற்கு அவைகளைக் குறிக்கக்கடவீர்கள்; அவைகளையல்லாமல், நாற்பத்தி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 அவர்களு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லேவியருக்குக் கொடுக்கவேண்டிய பட்டணங்களெல்லாம் நாற்பத்தெட்டுப் பட்டணங்களும் அவை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ழ்ந்த வெளிநில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ங்கள் இஸ்ரவேல் புத்திரரின் சுதந்தரத்திலிருந்து அந்தப் பட்டணங்களைப்பிரித்துக் கொடு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ரிகோவின் அருகே யோர்தானைச் சேர்ந்த மோவாபின் சமனான வெளிகளிலே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முள்ளவர்களிடத்திலிருந்து அதிகமும், கொஞ்சமுள்ளவர்களிடத்திலிருந்து கொஞ்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க்கொடுக்கவேண்டும்; அவரவர் சுதந்தரித்துக்கொண்ட சுதந்தரத்தின்படியே தங்கள் பட்டண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ருக்குக் கொடுக்கக்க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இஸ்ரவேல் புத்திரரோடே சொல்லவேண்டியது என்னவென்றால்: நீங்கள் யோர்தானைக் கடந்து, கானான்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ப்பிசகாய் ஒருவனைக் கொன்று போட்டவன் ஓடிப்போயிருக்கத்தக்க அடைக்கலப்பட்டணங்களா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 குறி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லைசெய்தவன் நியாயசபையிலே நியாயம் விசாரிக்கப்படுமுன் சாகாமல், பழிவாங்குகிறவன் கை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ப்போயிருக்கும்படி, அவைகள் உங்களுக்கு அடைக்கலப்பட்டணங்களாய்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 தங்கள் காணியாட்சியாகிய சுதந்தரத்திலே லேவியருக்குக் குடியிரு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டுக்கும் பட்டணங்களில் ஆறு பட்டணங்கள் அடைக்கலத்துக்காக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ர்தானுக்கு இப்புறத்தில் மூன்று பட்டணங்களையும், கானான்தேசத்தில் மூன்று பட்டண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 அவைகள் அடைக்கலப்பட்டண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ப்பிசகாய் ஒருவனைக் கொன்றவன் எவனோ, அவன் அங்கே ஓடிப்போயிருக்கும்படிக்கு, அந்த ஆறு பட்டண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ம் உங்கள் நடுவே இருக்கும் பரதேசிக்கும் அந்நியனுக்கும் அடைக்கலப்பட்டணங்க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 இருப்பு ஆயுதத்தினால் ஒருவனை வெட்டினதினால் அவன் செத்துப்போனால், வெட்டி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பாதகனாயிருக்கிறான்; கொலைபாதக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ஒருவன் ஒரு கல்லை எடுத்து, சாகத்தக்கதாக ஒருவன்மேல் எறிகிறதினாலே அவன் 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றிந்தவன் கொலைபாதகனாயிருக்கிறான், அவ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 கொடுக்கவேண்டும் என்று அவர்களுக்குக் கட்டளையிடு; அந்தப் பட்டணங்களைச் சூழ்ந்தி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ஒருவன் தன் கையில் ஒரு மர ஆயுதத்தை எடுத்து, சாகத்தக்கதாக ஒருவனை அடித்ததினால் அவன் 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த்தவன் கொலைபாதகனாயிருக்கிறான்; கொலைபாதக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ழிவாங்கவேண்டியவனே கொலைபாதகனைக் கொல்லவேண்டும்; அவனைக் கண்டமாத்திரத்தில் அவனைக் கொன்று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ஒருவன் பகையினால் ஒருவனை விழத்தள்ளினதினாலாயினும், பதுங்கியிருந்து அவன் சாகத்தக்கதாய் அ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தாகிலும் எறிந்ததினாலா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ப் பகைத்து, தன் கையினால் அடித்ததினாலாயினும், அவன் செத்துப்போனால், அடித்தவன் கொலைபாதக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யப்படவேண்டும் பழிவாங்குகிறவன் கொலைபாதகனைக் கண்டமாத்திரத்தில் கொன்று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ஒருவன் பகையொன்றும் இல்லாமல் சடுதியில் ஒருவனைத் தள்ளி விழப்பண்ணினதினாலாயினும், பதுங்கி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ஆயுதத்தை அவன்மேல் பட எறிந்ததினாலா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க்குப் பகைஞனாயிராமலும் அவனுக்குத் தீங்கு செய்ய நினையாமலுமிருக்கையில், ஒ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நிலங்களையும் லேவியரு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போடத்தக்க ஒரு கல்லினால் அவனைக்காணாமல் எறிய, அது அவன்மேல் பட்டதினாலாயினு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கொலைசெய்தவனையும் பழிவாங்குகிறவனையும் சபையார் இந்த நியாயப்படி வி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லைசெய்தவனைப் பழிவாங்குகிறவனுடைய கைக்குத் தப்புவித்து, அவன் ஓடிப்போ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க்கலப்பட்டணத்துக்கு அவனைத் திரும்பப் போகும்படி செய்யக்கடவர்கள்; பரிசுத்த தைலத்தினால் அபிஷே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பிரதான ஆசாரியன் மரணமடையுமட்டும் அவன் அதிலே இ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னாலும் கொலைசெய்தவன் தான் ஓடிப்போயிருக்கிற அடைக்கலப்பட்டணத்தின் எல்லை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ப்பட்டிரு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ழிவாங்குகிறவன் கொலை செய்தவனை அடைக்கலப்பட்டணத்துக்கு வெளியே கண்டுபிடித்துக் கொன்றுபோ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இரத்தப்பழி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ப் பட்டணங்கள் அவர்கள் குடியிருப்பதற்கும், அவைகளைச் சூழ்ந்த வெளிநிலங்கள்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லைசெய்தவன் பிரதான ஆசாரியன் மரணமடையுமட்டும் அடைக்கலப் பட்டணத்திலிருக்கவேண்டும்; பிரதான ஆ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ணமடைந்தபின்பு, தன் சுதந்தரமான காணியாட்சிக்குத் திரும்பிப்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வைகள் உங்கள் வாசஸ்தலங்களிலெங்கும் உங்கள் தலைமுறைதோறும் உங்களுக்கு நியாயவி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எவனாகிலும், ஒரு மனிதனைக் கொன்றுபோட்டால், அப்பொழுது சாட்சிகளுடைய வாக்குமூலத்தின்படியே அந்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பாதகனைக் கொலைசெய்யக்கடவர்கள்; ஒரே சாட்சியைக்கொண்டுமாத்திரம் ஒரு மனிதன் சா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ச்செய்ய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சாகிறதற்கேற்ற குற்றஞ்சுமந்த கொலைபாதகனுடைய ஜீவனுக்காக நீங்கள் மீட்கும்பொருளை வாங்கக் கூடா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மல்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ன் அடைக்கலப்பட்டணத்துக்கு ஓடிப்போனவன் ஆசாரியன் மரணமடையாததற்கு முன்னே தன் நாட்டிற்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மாடுகளுக்கும், அவர்களுடைய ஆஸ்திகளுக்கும், அவர்களுடைய சகல மிருக ஜீவன்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ரும்படி நீங்கள் அவனுக்காக மீட்கும்பொருளை வாங்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ங்கள் இருக்கும் தேசத்தைப் பரிசுத்தக் குலைச்சலாக்காதிருங்கள்; இரத்தம் தே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ம்; இரத்தம் சிந்தினவனுடைய இரத்தத்தினாலேயொழிய, வேறொன்றினாலும் தேசத்திலே சிந்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த்திற்காகப் பாவநிவிர்த்தியி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ங்கள் குடியிருக்கும் என் வாசஸ்தலமாகிய தேசத்தைத் தீட்டுப்படுத்தவேண்டாம்; கர்த்தராகிய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நடுவே வாசம்பண்ணுகிறே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லேவியருக்குக் கொடுக்கும் பட்டணங்களைச் சூழ்ந்த வெளிநிலங்கள் பட்டணத்தின் மதில்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2026-09-16T23:21:42Z</dcterms:created>
  <dcterms:modified xsi:type="dcterms:W3CDTF">2026-09-16T23:21:42Z</dcterms:modified>
  <dc:title>எண்ணாகமம் : 35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