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every high priest taken from among men is ordained for men in things pertaining to God, that he may offer both gifts and sacrifices for si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every high priest taken from among men is ordained for men in things pertaining to God, that he may offer both gifts and sacrifices for si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can have compassion on the ignorant, and on them that are out of the way; for that he himself also is compassed with infirm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o can have compassion on the ignorant, and on them that are out of the way; for that he himself also is compassed with infirm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reason hereof he ought, as for the people, so also for himself, to offer for si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by reason hereof he ought, as for the people, so also for himself, to offer for si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 man takes this honour unto himself, but he that is called of God, as was Aa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 man takes this honour unto himself, but he that is called of God, as was Aar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also Christ glorified not himself to be made an high priest; but he that said unto him, You are my Son, to day have I begotten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also Christ glorified not himself to be made an high priest; but he that said unto him, You are my Son, to day have I begotten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he says also in another place, You are a priest for ever after the order of Melchisedec.]]></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he says also in another place, You are a priest for ever after the order of Melchisedec.]]></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n the days of his flesh, when he had offered up prayers and supplications with strong crying and tears unto him that was able to save him from death, and was heard in that he fear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ough he were a Son, yet learned he obedience by the things which he suffer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eing made perfect, he became the author of eternal salvation unto all them that obey hi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Called of God an high priest after the order of Melchisedec.]]></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f whom we have many things to say, and hard to be uttered, seeing all of you are dull of hear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Of whom we have many things to say, and hard to be uttered, seeing all of you are dull of hear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en for the time all of you ought to be teachers, all of you have need that one teach you again which be the first principles of the oracles of God; and are become such as have need of milk, and not of strong fo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when for the time all of you ought to be teachers, all of you have need that one teach you again which be the first principles of the oracles of God; and are become such as have need of milk, and not of strong f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every one that uses milk is unskillful in the word of righteousness: for he is a bab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strong food belongs to them that are of full age, even those who by reason of use have their senses exercised to discern both good and ev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strong food belongs to them that are of full age, even those who by reason of use have their senses exercised to discern both good and ev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மனுஷரால் தெரிந்துகொள்ளப்பட்ட எந்தப் பிரதான ஆசாரியனும் பாவங்களுக்காகக் காணிக்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யும் செலுத்தும்படி, மனுஷருக்காக தேவகாரியங்களைப்பற்றி நியமிக்க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ம் பலவீனமுள்ளவனானபடியினாலே அறியாதவர்களுக்கும் நெறிதப்பிப்போன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ங்கத்தக்க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மித்தம் அவன் ஜனங்களுடைய பாவங்களுக்காகப் பலியிடவேண்டியதுபோல, தன்னுடைய பாவங்களு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வேண்டிய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லும், ஆரோனைப்போல தேவனால் அழைக்கப்பட்டாலொழிய, ஒருவனும் இந்தக் கனமான ஊழியத்துக்குத் தா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ப்படியே கிறிஸ்துவும் பிரதான ஆசாரியராகிறதற்குத் தம்மைத்தாமே உயர்த்தவில்லை; நீர்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இன்று நான் உம்மை ஜெநிப்பித்தேன் என்று அவரோடே சொன்னவரே அவரை உயர்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டியே வேறொரு இடத்திலும்: நீர் மெல்கிசேதேக்கின் முறைமையின்படி,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யிருக்கிறீர் என்று சொல்லி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மாம்சத்திலிருந்த நாட்களில், தம்மை மரணத்தினின்று இரட்சிக்க வல்லமையுள்ளவரை நோக்கி,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தோடும் கண்ணீரோடும் விண்ணப்பம்பண்ணி, வேண்டுதல்செய்து, தமக்கு உண்டான பயபக்தியி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 குமாரனாயிருந்தும் பட்டபாடுகளினாலே கீழ்ப்படிதலைக் க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 பூரணரானபின்பு, தமக்குக் கீழ்ப்படிகிற யாவரும் நித்திய இரட்சிப்பை அடைவதற்குக் காரண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ல்கிசேதேக்கின் முறைமையின்படியான பிரதான ஆசாரியர் என்று தேவனாலே நாமம் தரிக்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ந்த மெல்கிசேதேக்கைப்பற்றி நாம் விஸ்தாரமாய்ப் பேசலாம்; நீங்கள் கேள்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முள்ளவர்களானபடியால், அதை விளங்கப்பண்ணுகிறது அரி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லத்தைப் பார்த்தால், போதகராயிருக்கவேண்டிய உங்களுக்கு தேவனுடைய வாக்கியங்களின் மூல உபதேச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டியும் உபதேசிக்கவேண்டியதாயிருக்கிறது; நீங்கள் பலமான ஆகாரத்தையல்ல, பாலை உண்ணத்தக்கவர்களா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ண்கிறவன் குழந்தையாயிருக்கிறபடியினாலே நீதியின் வசனத்தில் பழக்கமில்லாதவனா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லமான ஆகாரமானது நன்மை தீமையின்னதென்று பயிற்சியினால் பகுத்தறியத்தக்கதாக முயற்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ந்திரியங்களையுடையவர்களாகிய பூரண வயதுள்ளவர்களுக்கே த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5]]></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2026-09-16T23:54:53Z</dcterms:created>
  <dcterms:modified xsi:type="dcterms:W3CDTF">2026-09-16T23:54:53Z</dcterms:modified>
  <dc:title>எபிரெயர்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