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 my God, in you do I put my trust: save me from all them that persecute me, and deliver me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 my God, in you do I put my trust: save me from all them that persecute me, and deliver me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st he tear my soul like a lion, rending it in pieces, while there is none to deli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st he tear my soul like a lion, rending it in pieces, while there is none to deli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LORD my God, If I have done this; if there be iniquity in my hands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f I have rewarded evil unto him that was at peace with me; (yea, I have delivered him that without cause is mine enemy: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f I have rewarded evil unto him that was at peace with me; (yea, I have delivered him that without cause is mine enemy: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enemy persecute my soul, and take it; yea, let him tread down my life upon the earth, and lay mine honour in the dust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 enemy persecute my soul, and take it; yea, let him tread down my life upon the earth, and lay mine honour in the dust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rise, O LORD, in yours anger, lift up yourself because of the rage of mine enemies: and awake for me to the judgment that you have command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rise, O LORD, in yours anger, lift up yourself because of the rage of mine enemies: and awake for me to the judgment that you have command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shall the congregation of the people compass you about: for their sakes therefore return you on hig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shall judge the people: judge me, O LORD, according to my righteousness, and according to mine integrity that is in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shall judge the people: judge me, O LORD, according to my righteousness, and according to mine integrity that is in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h let the wickedness of the wicked come to an end; but establish the just: for the righteous God tries the hearts and rein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h let the wickedness of the wicked come to an end; but establish the just: for the righteous God tries the hearts and rein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y defence is of God, which saves the upright in hear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od judges the righteous, and God is angry with the wicked every da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he turn not, he will sharpen his sword; he has bent his bow, and made it read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he turn not, he will sharpen his sword; he has bent his bow, and made it read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has also prepared for him the instruments of death; he ordains his arrows against the persecutor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hold, he labors with iniquity, and has conceived mischief, and brought forth falseho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hold, he labors with iniquity, and has conceived mischief, and brought forth falseho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made a pit, and dug it, and is fallen into the ditch which he mad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is mischief shall return upon his own head, and his violent dealing shall come down upon his own crown of the hea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will praise the LORD according to his righteousness: and will sing praise to the name of the LORD most hig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ாகிய கர்த்தாவே, உம்மை நம்பியிருக்கிறேன்; என்னைத் துன்பப்படுத்துகிறவர்கள் எல்லா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விலக்கி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ுரு சிங்கம்போல் என் ஆத்துமாவைப் பிடித்துக்கொண்டுபோய், விடுவிக்கிறவன் இல்லாமையால். அ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ீறாதபடிக்கு என்னைத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, நான் இதைச் செய்ததும், என் கைகளில் நியாயக்கேடிருக்கிற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ோடே சமாதானமாயிருந்தவனுக்கு நான் தீமைசெய்ததும், காரணமில்லாமல் எனக்குச் சத்துருவானவன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ள்ளையிட்டதும் உண்டா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ளிலே தாழ்த்தக்கடவன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க்கூட்டம் உம்மைச் சூழ்ந்துகொள்ளும்; அவர்களுக்காகத் திரும்பவும் உன்னதத்திற்கு எழுந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நியாய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பொல்லாங்கை ஒழியப்பண்ணும்; நீதிமானை ஸ்திரப்படுத்துவீராக; நீதியுள்ளவராய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ரீர் இருதயங்களையும் உள்ளிந்திரியங்களையும் சோதித்தறிகிற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ம்மையான இருதயமுள்ளவர்களை இரட்சிக்கிற தேவனிடத்தில் என்கேடக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ீதியுள்ள நியாயாதிபதி; அவர் நாள்தோறும் பாவியின்மேல் சினங்கொள்ளுகிற தே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னந்திரும்பாவிட்டால் அவர் தம்முடைய பட்டயத்தைக் கருக்காக்குவார்; அவர் தம்முடைய 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ணேற்றி, அதை ஆயத்தப்படுத்தி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மரணாயுதங்களை ஆயத்தம்பண்ணினார்; தம்முடைய அம்புகளை அக்கினி அம்புகள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ன் அக்கிரமத்தைப் பெறக் கர்ப்பவேதனைப்படுகிறான்; தீவினையைக் கர்ப்பந்தர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ய்யைப்பெற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ுழியை வெட்டி, அதை ஆழமாக்கினான்; தான் வெட்டின குழியில் தானே விழ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ீவினை அவன் சிரசின்மேல் திரும்பும், அவன் கொடுமை அவன் உச்சந்தலையின்மேல் இற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கர்த்தரை அவருடைய நீதியின்படி துதித்து, உன்னதமான கர்த்தருடைய நாமத்தைக் கீர்த்தனம் 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2026-09-17T05:39:59Z</dcterms:created>
  <dcterms:modified xsi:type="dcterms:W3CDTF">2026-09-17T05:39:59Z</dcterms:modified>
  <dc:title>சங்கீதம்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