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ீடுகட்டுகிறவர்கள் ஆகாதென்று தள்ளின கல்லே மூலைக்குத் தலைக்கல்லாயிற்ற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ு கர்த்தராலே ஆயிற்று, அது நம்முடைய கண்களுக்கு ஆச்சரியமாய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ு கர்த்தர் உண்டுபண்ணின நாள், இதிலே களிகூர்ந்து மகிழக்கடவ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ாவே, இரட்சியும், கர்த்தாவே, காரியத்தை வாய்க்கப்பண்ண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ாவே, இரட்சியும், கர்த்தாவே, காரியத்தை வாய்க்கப்பண்ண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ுடைய நாமத்தினாலே வருகிறவர் ஸ்தோத்திரிக்கப்பட்டவர்; கர்த்தருடைய ஆலயத்திலிருந்து உங்களை ஆசீர்வதிக்கிற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் நம்மைப் பிரகாசிப்பிக்கிற தேவனாயிருக்கிறார்; பண்டிகைப்பலியைக் கொண்டுபோய் பலிபீடத்தின் கொம்புகளில் கயிறுகளால் கட்ட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் நம்மைப் பிரகாசிப்பிக்கிற தேவனாயிருக்கிறார்; பண்டிகைப்பலியைக் கொண்டுபோய் பலிபீடத்தின் கொம்புகளில் கயிறுகளால் கட்ட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ர் என்தேவன், நான் உம்மைத் துதிப்பேன்; நீர் என் தேவன், நான் உம்மை உயர்த்து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ர்த்தரைத் துதியுங்கள், அவர் நல்லவர்; அவர் கிருபை என்றுமுள்ள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த் துதியுங்கள் அவர் நல்லவர், அவர் கிருபை என்றுமுள்ள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கிருபை என்றுமுள்ளதென்று இஸ்ரவேல் சொல்வத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கிருபை என்றுமுள்ளதென்று ஆரோனின் குடும்பத்தார் சொல்வார்கள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கிருபை என்றுமுள்ளதென்று, கர்த்தருக்குப் பயப்படுகிறவர்கள் சொல்வார்கள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ெருக்கத்திலிருந்து கர்த்தரை நோக்கிக் கூப்பிட்டேன், கர்த்தர் என்னைக் கேட்டருளி விசாலத்திலே வைத்த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என் பட்சத்தில் இருக்கிறார், நான் பயப்படேன்; மனுஷன் எனக்கு என்னசெய்வான்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க்கு அநுகூலம் பண்ணுகிறவர்கள் நடுவில் கர்த்தர் என் பட்சத்தில் இருக்கிறார்; என் சத்துருக்களில் சரிக்கட்டுதலைக் காண்ப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ஷனை நம்புவதைப் பார்க்கிலும், கர்த்தர் பேரில் பற்றுதலாயிருப்பதே நல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ரபுக்களை நம்புவதைப் பார்க்கிலும், கர்த்தர் பேரில் பற்றுதலாயிருப்பதே நல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ல்லா ஜாதியாரும் என்னை வளைந்துகொள்ளுகிறார்கள்; கர்த்தருடைய நாமத்தினால் அவர்களைச் சங்கரிப்ப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ைச் சுற்றிலும் வளைந்துகொள்ளுகிறார்கள்; கர்த்தருடைய நாமத்தினால் அவர்களைச் சங்கரிப்ப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னீக்களைப்போல என்னை வளைந்துகொள்ளுகிறார்கள்; முள்ளில் பற்றின நெருப்பைப்போல அணைந்து போவார்கள்; கர்த்தருடைய நாமத்தினால் அவர்களைச் சங்கரிப்ப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னீக்களைப்போல என்னை வளைந்துகொள்ளுகிறார்கள்; முள்ளில் பற்றின நெருப்பைப்போல அணைந்து போவார்கள்; கர்த்தருடைய நாமத்தினால் அவர்களைச் சங்கரிப்ப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விழும்படி நீ என்னைத் தள்ளினாய்; கர்த்தரோ எனக்கு உதவிசெய்த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என் பெலனும் என் கீதமுமானார்; அவர் எனக்கு இரட்சிப்புமான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திமான்களுடைய கூடாரங்களில் இரட்சிப்பின் கெம்பீரசத்தமுண்டு; கர்த்தரின் வலதுகரம் பராக்கிரமஞ்செய்ய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ின் வலதுகரம் உயர்ந்திருக்கிறது; கர்த்தரின் வலதுகரம் பராக்கிரமஞ்செய்ய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சாவாமல், பிழைத்திருந்து கர்த்தருடைய செய்கைகளை விவரிப்ப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என்னை வெகுவாய்த் தண்டித்தும், என்னைச் சாவுக்கு ஒப்புக்கொடுக்கவ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தியின் வாசல்களைத் திறவுங்கள்; நான் அவைகளுக்குள் பிரவேசித்துக் கர்த்தரைத் துதிப்ப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ின் வாசல் இதுவே; நீதிமான்கள் இதற்குள் பிரவேசிப்ப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ர் எனக்குச் செவிகொடுத்து, எனக்கு இரட்சிப்பாயிருந்தபடியால் நான் உம்மைத் துதிப்ப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ர் எனக்குச் செவிகொடுத்து, எனக்கு இரட்சிப்பாயிருந்தபடியால் நான் உம்மைத் துதிப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60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જે પથ્થરને ઘર બાંધનારાઓએ નકાર્યો હતો; તે જ ખૂણાનો મુખ્ય પથ્થર થ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આ કાર્ય તો યહોવાથી થયું છે; આપણી દ્રૃષ્ટિમાં તે આશ્ચર્યકારક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યહોવાએ આપણને આ દિવસ આપ્યો છે; આપણે તેમાં આનંદોત્સવ કર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હે યહોવા, અમારી ઉપર દયા રાખ અને અમને તારણ આપો; હે યહોવા, અમારી પર દયા કર અને મહેરબાની કરીને અ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ફળ બના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યહોવાને નામે જે આવે છે તેને ધન્ય છે; યહોવા મંદિરમાંથી અમે તમને આશીર્વાદ દીધ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યહોવા તે જ દેવ છે અને તે અમારો પ્રકાશ છે. બલિદાન માટે બાંધેલા ઘેટાને વેદીના શિંગ તરફ લઇ જત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સવના સરઘસમાં તમે બધાં જોડાઇ જ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તમે મારા યહોવા, હું તમારો આભાર માનીશ; તમે મારા દેવ છો, હું તમને મોટા માન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યહોવાનો આભાર માનો, તે ઉત્તમ છે; અને તેમની કૃપા સર્વકાળ ટ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નો આભાર માનો; કારણકે તે ભલા છે તેમનો સાચો પ્રેમ સદાય ર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ઇસ્રાએલના પ્રજાજનો, તેમની સ્તુતિ કરો આ શબ્દોથી, “તેમની કૃપા સદાય રહ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ારુન પુત્રો, આ પ્રાર્થના ગીત ગાઓ, “તેમનો સાચો પ્રેમ સદાય રહ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યહોવાના અન્ય ભકતો, તમે પણ કહો કે; “તેમનો સાચો પ્રેમ સદાય રહ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મારા સંકટમાં મેં યહોવાને વિનંતી કરી; તેમણે મને ઉત્તર આપી ને મને બચા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યહોવા મારા પક્ષમાં છે, મને ડર શાનો? પૃથ્વી પરનો માણસ મને શું કરી શક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યહોવા મને મદદ કરશે, તે મારા પક્ષમાં છે; તેથી મારી સગી આંખે હું મારા શત્રુઓને પરાજીત થતાં જો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માણસો પર ભરોસો રાખીએ તે કરતાં; યહોવા પર ભરોસો રાખીએ તે વધુ સાર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સમર્થ રાજાઓના આશ્રયે જવું તે કરતાં; યહોવામાં આશ્રય મેળવવો તે વધું સાર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બધી પ્રજાઓએ મને ઘેરી લીધો છે, પણ હું યહોવાનું નામ લઇને તેમને પરાજીત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હા, મને શત્રુઓએ ઘેર્યો હતો ખરેખર તેમણે મને ઘેર્યો હતો; પણ યહોવાના નામેં હું તેમને હરાવ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ઓએ મને મધમાખીઓની જેમ ઘેર્યો હતો; પણ તેઓ સળગતાં કાંટાની જેમ તુરંત જ ઓલવાઇ ગયા છે. હું તે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નું નામ લઇને હરાવ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ઓ મારા શત્રુઓ, તમે મારો વિનાશ કરવા ઘણી મહેનત કરી. પણ મને યહોવાએ સહાય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ણ યહોવા મારું સાર્મથ્ય છે અને વિજયગીત છે; તે જ મારું તારણ થ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સદાચારીઓના મંડપમાં, વિજયોત્સવના હર્ષનાદ સંભળાય છે, યહોવાનો જમણો હાથ બહાદુરીના કાર્યો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યહોવાનો જમણો હાથ ઊંચો થયેલો છે; અને યહોવાનો જમણો હાથ પરાક્રમ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હું મરીશ નહિ પણ હું જીવતો રહીશ; અને યહોવાએ કરેલા સર્વ કાર્યોને ઉચ્ચા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યહોવાએ મને ભારે શિક્ષા કરી, પણ તેણે મને મૃત્યુને સ્વાધીન કર્ય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ન્યાયીપણાનું પ્રવેશદ્વાર ઉઘાડો, હું તેમા થઇને જઇશ; અને યહોવાનો આભાર માન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એ દ્વાર યહોવાની સમક્ષ જવાનું છે; યહોવાનો ભય રાખનાર ન્યાયીઓ તેમાં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હે યહોવા, તમે મારી પ્રાર્થનાનો જવાબ આપ્યો છે; અને મારો ઉદ્ધાર કર્યો છે, હું તમારો આભાર મા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2026-10-21T10:49:03Z</dcterms:created>
  <dcterms:modified xsi:type="dcterms:W3CDTF">2026-10-21T10:49:03Z</dcterms:modified>
  <dc:title>ગીતશાસ્ત્ર : 118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