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நாமமும் உபதேசமும் தூஷிக்கப்படாதபடிக்கு, அடிமைத்தன நுகத்திற்குட்பட்டிருக்கிற வேலைக்காரர் யாவரும் தங்கள் எஜமான்களை எல்லாக் கனத்திற்கும் பாத்திரரென்று எண்ணிக்கொள்ளக்கட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நாமமும் உபதேசமும் தூஷிக்கப்படாதபடிக்கு, அடிமைத்தன நுகத்திற்குட்பட்டிருக்கிற வேலைக்காரர் யாவரும் தங்கள் எஜமான்களை எல்லாக் கனத்திற்கும் பாத்திரரென்று எண்ணிக்கொள்ளக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 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 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 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 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ிகளாகிய எஜமான்களை உடையவர்கள், தங்கள் எஜமான்கள் சகோதரராயிருக்கிறதினாலே அவர்களை அசட்டைபண்ணாமல், நல்வேலையின் பலனைப் பெற்றுகொள்ளுகிற அவர்கள் விசுவாசிகளும் பிரியருமாயிருக்கிறபடியால், அவர்களுக்கு அதிகமாய் ஊழியஞ்செய்யக்கடவர்கள்; இந்தப்படியே போதித்துப் புத்தி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ம்முடைய கர்த்தராகிய இயேசுகிறிஸ்துவின் ஆரோக்கியமான வசனங்களையும், தேவபக்திக்கேற்ற உபதேசங்களையும் ஒப்புக்கொள்ளாமல், வேற்றுமையான உபதேசங்களைப் போதிக்கிறவன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 நம்முடைய கர்த்தராகிய இயேசுகிறிஸ்துவின் ஆரோக்கியமான வசனங்களையும், தேவபக்திக்கேற்ற உபதேசங்களையும் ஒப்புக்கொள்ளாமல், வேற்றுமையான உபதேசங்களைப் போதிக்கிறவன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றுமாப்புள்ளவனும், ஒன்றும் அறியாதவனும், தர்க்கங்களையும் வாக்குத்தத்தங்களையும்பற்றி நோய்கொண்டவனுமாயிருக்கிறான்; அவைகளாலே பொறாமையும், சண்டையும், தூஷணங்களும், பொல்லாத சம்சயங்களுமுண்டா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இறுமாப்புள்ளவனும், ஒன்றும் அறியாதவனும், தர்க்கங்களையும் வாக்குத்தத்தங்களையும்பற்றி நோய்கொண்டவனுமாயிருக்கிறான்; அவைகளாலே பொறாமையும், சண்டையும், தூஷணங்களும், பொல்லாத சம்சயங்களுமுண்டா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ெட்ட சிந்தையுள்ளவர்களும் சத்தியமில்லாதவர்களும் தேவபக்தியை ஆதாயத்தொழிலென்று எண்ணுகிறவர்களுமாயிருக்கிற மனுஷர்களால் உண்டாகும் மாறுபாடான தர்க்கங்களும் பிறக்கும்; இப்படிப்பட்டவர்களை விட்டு விலக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ெட்ட சிந்தையுள்ளவர்களும் சத்தியமில்லாதவர்களும் தேவபக்தியை ஆதாயத்தொழிலென்று எண்ணுகிறவர்களுமாயிருக்கிற மனுஷர்களால் உண்டாகும் மாறுபாடான தர்க்கங்களும் பிறக்கும்; இப்படிப்பட்டவர்களை விட்டு விலக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துமென்கிற மனதுடனே கூடிய தேவபக்தியே மிகுந்த ஆதாய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துமென்கிற மனதுடனே கூடிய தேவபக்தியே மிகுந்த ஆதாய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ிலே நாம் ஒன்றும் கொண்டுவந்ததுமில்லை, இதிலிருந்து நாம் ஒன்றும் கொண்டுபோவதுமில்லை என்பது நிச்சய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ண்ணவும் உடுக்கவும் நமக்கு உண்டாயிருந்தால் அது போதுமென்றிருக்கக்கடவ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சுவரியவான்களாக விரும்புகிறவர்கள் சோதனையிலும் கண்ணியிலும், மனுஷரைக் கேட்டிலும் அழிவிலும் அமிழ்த்துகிற மதிகேடும் சேதமுமான பலவித இச்சைகளிலும் விழ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ஐசுவரியவான்களாக விரும்புகிறவர்கள் சோதனையிலும் கண்ணியிலும், மனுஷரைக் கேட்டிலும் அழிவிலும் அமிழ்த்துகிற மதிகேடும் சேதமுமான பலவித இச்சைகளிலும் விழ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 ஆசை எல்லாத் தீமைக்கும் வேராயிருக்கிறது; சிலர் அதை இச்சித்து, விசுவாசத்தைவிட்டு வழுவி, தங்களை உருவக் குத்திக்கொண்ட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 ஆசை எல்லாத் தீமைக்கும் வேராயிருக்கிறது; சிலர் அதை இச்சித்து, விசுவாசத்தைவிட்டு வழுவி, தங்களை உருவக் குத்திக்கொண்ட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ோ, தேவனுடைய மனுஷனே இவைகளை விட்டோடி, நீதியையும் தேவபக்தியையும் விசுவாசத்தையும் அன்பையும் பொறுமையையும் சாந்தகுணத்தையும் அடையும்படி நா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யோ, தேவனுடைய மனுஷனே இவைகளை விட்டோடி, நீதியையும் தேவபக்தியையும் விசுவாசத்தையும் அன்பையும் பொறுமையையும் சாந்தகுணத்தையும் அடையும்படி நா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ுவாசத்தின் நல்ல போராட்டத்தைப் போராடு, நித்தியஜீவனைப் பற்றிக்கொள்; அதற்காகவே நீ அழைக்கப்பட்டாய்; அநேக சாட்சிகளுக்கு முன்பாக நல்ல அறிக்கை பண்ணினவனுமாயிருக்கிற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சுவாசத்தின் நல்ல போராட்டத்தைப் போராடு, நித்தியஜீவனைப் பற்றிக்கொள்; அதற்காகவே நீ அழைக்கப்பட்டாய்; அநேக சாட்சிகளுக்கு முன்பாக நல்ல அறிக்கை பண்ணினவனுமாயிருக்கி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பிரசன்னமாகும்வரைக்கும், நீ இந்தக் கற்பனையை மாசில்லாமலும் குற்றமில்லாமலும் கைக்கொள்ளும்படிக்க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பிரசன்னமாகும்வரைக்கும், நீ இந்தக் கற்பனையை மாசில்லாமலும் குற்றமில்லாமலும் கைக்கொள்ளும்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உயிரோடிருக்கச் செய்கிற தேவனுடைய சந்நிதானத்திலேயும், பொந்தியுபிலாத்துவின் முன்னின்று நல்ல அறிக்கையைச் சாட்சியாக விளங்கப்பண்ணின கிறிஸ்து இயேசுவினுடைய சந்நிதானத்திலேயும் உனக்குக் கட்டளையிட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உயிரோடிருக்கச் செய்கிற தேவனுடைய சந்நிதானத்திலேயும், பொந்தியுபிலாத்துவின் முன்னின்று நல்ல அறிக்கையைச் சாட்சியாக விளங்கப்பண்ணின கிறிஸ்து இயேசுவினுடைய சந்நிதானத்திலேயும் உனக்குக் கட்டளையிட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ிரசன்னமாகுதலை தேவன் தம்முடைய காலங்களில் வெளிப்படுத்துவார், அவரே நித்தியானந்தமுள்ள ஏக சக்கராதிபதியும், ராஜாதி ராஜாவும், கர்த்தாதி கர்த்தா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ிரசன்னமாகுதலை தேவன் தம்முடைய காலங்களில் வெளிப்படுத்துவார், அவரே நித்தியானந்தமுள்ள ஏக சக்கராதிபதியும், ராஜாதி ராஜாவும், கர்த்தாதி கர்த்தா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ாய், சாவாமையுள்ளவரும், சேரக்கூடாத ஒளியில் வாசம்பண்ணுகிறவரும், மனுஷரில் ஒருவரும் கண்டிராதவரும், காணக்கூடாதவருமாயிருக்கிறவர்; அவருக்கே கனமும் நித்திய வல்லமையும் உண்டாயிருப்பதாக. ஆமெ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ாய், சாவாமையுள்ளவரும், சேரக்கூடாத ஒளியில் வாசம்பண்ணுகிறவரும், மனுஷரில் ஒருவரும் கண்டிராதவரும், காணக்கூடாதவருமாயிருக்கிறவர்; அவருக்கே கனமும் நித்திய வல்லமையும் உண்டாயிருப்பதாக. ஆமெ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ுலகத்திலே ஐசுவரியமுள்ளவர்கள் இறுமாப்பான சிந்தையுள்ளவர்களாயிராமலும், நிலையற்ற ஐசுவரியத்தின் மேல் நம்பிக்கை வையாமலும், நாம் அனுபவிக்கிறதற்குச் சகலவித நன்மைகளையும் நமக்குச் சம்பூரணமாய்க் கொடுக்கிற ஜீவனுள்ள தேவன்மேல் நம்பிக்கை வைக்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ுலகத்திலே ஐசுவரியமுள்ளவர்கள் இறுமாப்பான சிந்தையுள்ளவர்களாயிராமலும், நிலையற்ற ஐசுவரியத்தின் மேல் நம்பிக்கை வையாமலும், நாம் அனுபவிக்கிறதற்குச் சகலவித நன்மைகளையும் நமக்குச் சம்பூரணமாய்க் கொடுக்கிற ஜீவனுள்ள தேவன்மேல் நம்பிக்கை வைக்க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்வுலகத்திலே ஐசுவரியமுள்ளவர்கள் இறுமாப்பான சிந்தையுள்ளவர்களாயிராமலும், நிலையற்ற ஐசுவரியத்தின் மேல் நம்பிக்கை வையாமலும், நாம் அனுபவிக்கிறதற்குச் சகலவித நன்மைகளையும் நமக்குச் சம்பூரணமாய்க் கொடுக்கிற ஜீவனுள்ள தேவன்மேல் நம்பிக்கை வைக்க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ன்மை செய்யவும், நற்கிரியைகளில் ஐசுவரியவான்களாகவும், தாராளமாய்க் கொடுக்கிறவர்களும், உதாரகுணமுள்ளவர்களுமாயிருக்கவ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ஜீவனைப் பற்றிக்கொள்ளும்படி வருங்காலத்திற்காகத் தங்களுக்கு நல்ல ஆதாரத்தைப் பொக்கிஷமாக வைக்கவும் அவர்களுக்குக் கட்டளையி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ஜீவனைப் பற்றிக்கொள்ளும்படி வருங்காலத்திற்காகத் தங்களுக்கு நல்ல ஆதாரத்தைப் பொக்கிஷமாக வைக்கவும் அவர்களுக்குக் கட்டளையி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ஓ தீமோத்தேயுவே, உன்னிடத்தில் ஒப்புவிக்கப்பட்டதை நீ காத்துக்கொண்டு, சீர்கேடான வீண்பேச்சுகளுக்கும், ஞானமென்று பொய்யாய்ப் பேர்பெற்றிருக்கிற கொள்கையின் விபரீதங்களுக்கும் விலக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ஓ தீமோத்தேயுவே, உன்னிடத்தில் ஒப்புவிக்கப்பட்டதை நீ காத்துக்கொண்டு, சீர்கேடான வீண்பேச்சுகளுக்கும், ஞானமென்று பொய்யாய்ப் பேர்பெற்றிருக்கிற கொள்கையின் விபரீதங்களுக்கும் விலக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லர் அதைப் பாராட்டி, விசுவாசத்தைவிட்டு வழுவிப்போனார்கள். கிருபையானது உன்னோடேகூட இருப்பதாக. ஆமெ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ிலர் அதைப் பாராட்டி, விசுவாசத்தைவிட்டு வழுவிப்போனார்கள். கிருபையானது உன்னோட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াঁরা দাস, তারা নিজের নিজের মনিবদের যথায়োগ্য সম্মান করুক৷ তা করলে ঈশ্বরের দান এবং আমাদের শিক্ষ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ন্দা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়ে সব দাসের মনিব বিশ্বাসী, তারা পরস্পর ভাই৷ তাই বলে দাসেরা সম্মানের দিক দিয়ে মনিব ভা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ভাবে তুচ্ছ না করুক, এবং সেইসব দাসেরা তাদের মনিবদের আরো ভাল করে সেবা করুক, কারণ যাঁরা উপকার পাচ্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ও বিশ্বাসী৷তুমি লোকদের এইসব অবশ্য শেখাবে ও সেই অনুসারে কাজ করতে উত্‌সাহ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ছু লোক আছে যাঁরা অন্যরকম শিক্ষা দেয়; তারা আমাদের প্রভু যীশু খ্রীষ্টের সত্য শিক্ষার সঙ্গে এক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, এবং য়ে শিক্ষা প্রকৃতপক্ষে ঈশ্বরের সেবার জন্য পথ দেখায় তা তারা গ্রহণ 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 ব্যক্তির শিক্ষা ভ্রান্ত, সে গর্বে পরিপূর্ণ ও অজ্ঞ৷ সে নিছক কথা নিয়ে রাগ ও তর্কাতর্কি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ে৷ এটাই তার অসুস্থতা, যার ফলশ্রুতি হল ঈর্ষা, ঝগড়া, পরনিন্দা ও কুসন্দেহ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সব লোকদের কাছ থেকে শুধু ঝগড়া শোনা যায়, এরা দুর্নীতিগ্রস্ত মনের মানুষ এবং সত্যকে হারি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নে করে য়ে ঈশ্বরের সেবা করা ধনী হবার এক উ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কথা সত্যি য়ে ঈশ্বরের সেবার ফলে মানুষ মহাধনী হতে পারে, যদি তার কাছে যা আছে তাতেই সে সন্ত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ারণ আমরা জগতে কিছুই সঙ্গে করে নিয়ে আসি নি; আর কোন কিছুই সঙ্গে করে নিয়ে য়েতেও পার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 অন্ন বস্ত্রের সংস্থান পেলে আমরা তাতেই সন্তষ্ট থাক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যাদের ধনী হবার ইচ্ছা, তারা প্রলোভনে এবং ফাঁদে পড়ে নানারকম মূর্খামির কাজে ও ক্ষতিকর বাসন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যা তাদের ধ্বংস ও বিনাশের পথে ঠেলে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সকল মন্দের মূলে আছে অর্থের প্রতি আসক্তি৷ সেই অর্থের লালসায় কত লোক বিশ্বাস থেকে দূরে স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; আর তার ফলে তারা নিজেদের জীবনে অনেক অনেক দুঃখ ব্যথা ডেকে এন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তুমি ঈশ্বরের লোক, তাই এই সব থেকে তুমি দূরে থেকো৷ সত্য পথে চলতে চেষ্টা কর, ঈশ্বরের স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, বিশ্বাস, ভালবাসা, ধৈর্য্য ও নম্রতা এইসবের জন্য চেষ্ট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িশ্বাস রক্ষা করার দৌড়ে জয়লাভ করতে প্রাণপন চেষ্টা কর৷ য়ে জীবন চিরায়ত তা পাবা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িশ্চিত হও৷ তুমি সেই জীবন গ্রহণ করার জন্য আহু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নেক সাক্ষীর সামনে এবং সেই যীশু খ্রীষ্টের সামনে আমি তোমাকে এই আদেশ করছি, পন্তীয় পীলাত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ও সেই মহান সত্যের পক্ষে নির্ভীক স্বীকারোক্তি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া তোমাকে আদেশ করা হয়েছে, তা পালন কর, য়েন এখন থেকে প্রভু যীশু পুনরায় না আসা পর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িন্দনীয় আচরণে তোমার দাযিত্ব পালন করে চ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িরুপিত সময়ে ঈশ্বর এসমস্ত সম্পন্ন করবেন; তিনি সেই পরম ধন্য ঈশ্বর, বিশ্বের একমাত্র শাসনক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নি রাজার রাজা ও প্রভুর প্রভ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িনি অমরতার একমাত্র অধিকারী এবং অগম্য জ্যোতির মধ্যে বাস করেন, য়াঁকে কেউ কোন দিন দেখতে পায় 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ও না৷ সম্মান ও অনন্ত পরাক্রম ও কর্তৃত্ত্ব যুগে যুগে তাঁরই হোক্৷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ঁরা এই যুগে ধনী, তাদের এই আদেশ দাও, য়েন তারা গর্ব না করে৷ সেই ধনীদের বলো তারা য়েন অনিশ্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দের ওপর আস্থা না রাখে৷ কিন্তু ঈশ্বরের ওপর নির্ভর করুক, যিনি আমাদের উদার হাতে সব কিছু ভোগ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৷ ধনীদের বল তারা য়েন সত্ কর্ম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য়েন সত্ কাজ রূপ ধনে ধনী হয়ে ওঠে, তাদের উদার হতে ও সম্পদ ভাগ করে নিতে প্রস্তুত হতেব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কাজের দ্বারা তারা স্বর্গে সম্পদ গড়ে তুলবে; সম্পদের ভিতে গড়ে উঠবে তাদের ভবিষ্যত, ত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ৃত জীবনের অধিকারী হ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শোন তীমথিয়, তোমার ওপর ঈশ্বর য়ে ভার দিয়েছেন তা সযত্নে রক্ষা কর৷ যা তথাকথিত পাণ্ডিত্য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চিত, সেই মূর্খ অসার কথা- বার্তার ও তর্কের মধ্যে য়ে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েউ কেউ জীবনে ঐ জ্ঞানের দাবি করে৷ ঐসব লোক বিশ্বাস থেকে দূরে সরে গেছে৷ঈশ্বরের অনুগ্রহ তোমাদ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2026-10-20T09:18:36Z</dcterms:created>
  <dcterms:modified xsi:type="dcterms:W3CDTF">2026-10-20T09:18:36Z</dcterms:modified>
  <dc:title>১ তীমথিয়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