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ிப் பிரகாசி; உன் ஒளிவந்தது, கர்த்தருடைய மகிமை உன்மேல் உதி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ெளிச்சத்தினிடத்துக்கு ஜாதிகளும், உதிக்கிற உன் ஒளியினிடத்துக்கு ராஜாக்களும் நடந்துவர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கத்தைப்போலவும் தங்கள் பலகணித்துவாரங்களுக்குத் தீவிரிக்கிற புறாக்களைப்போலவும் பறந்துவருகிற இவர்கள் யா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ைச் சேவிக்காத ஜாதியும் ராஜ்யமும் அழியும்; அந்த ஜாதிகள் நிச்சயமாய்ப் பாழ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ಜನರೆಲ್ಲರು ನೀತಿವಂತರಾಗಿರುವರು, ದೇಶವನ್ನು ಸದಾ ಕಾಲಕ್ಕೆ ಸ್ವಾಧೀನ ಮಾಡಿಕೊಳ್ಳುವರು; ನಾನು ಮಹಿಮ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ುವದಕ್ಕೋಸ್ಕರ ನಾನು ನೆಟ್ಟ ಕೊಂಬೆಯೂ ನನ್ನ ಕೈ ಸೃಷ್ಟಿಯೂ ದೇಶವನ್ನು ಸದಾ ಅನುಭವ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ಚಿಕ್ಕವನಿಂದ ಸಾವಿರವಾಗುವರು. ಅಲ್ಪನಿಂದ ಬಲ ವಾದ ಜನಾಂಗವಾಗುವದು; ಕರ್ತನೆಂಬ ನಾನು ಕ್ಲುಪ್ತಕಾಲದಲ್ಲಿ ಇದನ್ನು ಬ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ಗನೆ ಉಂಟು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ಏಳು, ಪ್ರಕಾಶಿಸು; ಯಾಕಂದರೆ, ನಿನ್ನ ಬೆಳಕು ಬಂತು; ಕರ್ತನ ಮಹಿಮೆಯು ನಿನ್ನ ಮೇಲೆ ಉದಯ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ಕತ್ತಲೆ ಭೂಮಿಯನ್ನೂ ಗಾಢಾಂಧಕಾರವು ಜನಗಳನ್ನೂ ಮುಚ್ಚುವದು; ಆದರೆ ನಿನ್ನ ಮೇಲೆ ಕರ್ತನು ಉದಯಿ ಸುವನು;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ು ನಿನ್ನ ಮೇಲೆ ಕಾಣ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ನ್ಯಜನಾಂಗಗಳು ನಿನ್ನ ಪ್ರಕಾಶಕ್ಕೂ ಅರಸರು ನಿನ್ನ ಉದಯದ ಕಾಂತಿಗೂ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ುತ್ತಲೂ ನಿನ್ನ ಕಣ್ಣುಗಳನ್ನೆತ್ತಿ ನೋಡು, ಅವರೆಲ್ಲರೂ ಕೂಡಿಕೊಂಡು ನಿನ್ನ ಬಳಿಗೆ ಬರುತ್ತಾರೆ; ನಿನ್ನ ಕುಮಾ ರ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ದಿಂದ ಬರುವರು ನಿನ್ನ ಕುಮಾರ್ತೆಯರು ನಿನ್ನ ಪಕ್ಕೆಯಲ್ಲಿ ಪೋಷಣೆ ಹೊಂದ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ೀನು ಅದನ್ನು ನೋಡುವಿ, ನೀವು ಗುಂಪು ಗುಂಪಾಗಿ ಹೋಗುವಿರಿ. ನಿನ್ನ ಹೃದಯವು ಹೆದರಿ ವಿಶಾಲವಾಗು ವದು;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ವ್ಯಾಪಾರದ) ಸಮೃದ್ಧಿಯು ನಿನ್ನ ಕಡೆಗೆ ತಿರುಗಿಕೊಳ್ಳುವದು; ಅನ್ಯಜನಾಂಗದ ಸೇನಾ ಬಲವು ನಿನ್ನ ಬಳಿಗೆ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ಒಂಟೆಗಳ ಸಮೂಹವು ನಿನ್ನನ್ನು ಮುಚ್ಚುವದು; ಮಿದ್ಯಾನಿನ, ಏಫದ ವೇಗವುಳ್ಳ ಒಂಟೆಗಳು ಅವೆಲ್ಲಾ ಶೇಬದಿಂದಲೂ ಬರುವವು;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ಗಾರವನ್ನೂ ಧೂಪವನ್ನೂ ತರುವವು; ಅವು ಕರ್ತನ ಸ್ತೋತ್ರ ಗಳನ್ನು ಸಾ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ೇದಾರಿನ ಮಂದೆಗಳೆಲ್ಲಾ ನಿನ್ನ ಬಳಿಗೆ ಕೂಡಿಸಲ್ಪಡುವವು; ನೆಬಾಯೋತಿನ ಟಗರು ಗಳು ನಿನ್ನನ್ನು ಸೇವಿಸುವವು; ಅ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ಪೀಠದ ಮೇಲೆ ಅಂಗೀಕಾರವಾಗುವವು, ನಾನು ನನ್ನ ಮಹಿ ಮೆಯ ಆಲಯವನ್ನು ಘನ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ೇಘದಂತೆಯೂ ತಮ್ಮ ಗೂಡುಗಳಿಗೆ ಹೋಗುವ ಪಾರಿವಾಳಗಳಂತೆಯೂ ಹಾರುವ ಇವರ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ಶ್ಚಯವಾಗಿ ದ್ವೀಪಗಳು, ತಾರ್ಷೀಷಿನ ಹಡಗುಗಳು ಮೊದಲಾಗಿ, ನನಗೋಸ್ಕರ ದೂರದಿಂದ ನಿನ್ನ ಕುಮಾರರನ್ನ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ಬಂಗಾರದ ಸಹಿತವಾಗಿ ನಿನ್ನ ದೇವರಾದ ಕರ್ತನ ಹೆಸರಿನ ಬಳಿಗೂ ನಿನ್ನನ್ನು ಶೃಂಗರಿಸಿರುವ ಇಸ್ರಾಯೇಲಿನ ಪರಿಶುದ್ಧ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ೂ ತರುವದರಲ್ಲಿ ಮುಂದಾಗುತ್ತ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ನ್ಯರ ಮಕ್ಕಳು ನಿನ್ನ ಗೋಡೆಗಳನ್ನು ಕಟ್ಟುವರು; ಅವರ ಅರಸರು ಸಹ ನಿನಗೆ ಸೇವೆ ಮಾಡುವರು; ನನ್ನ ರೌದ್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ಹೊಡೆದೆನು; ಆದರೆ ನನ್ನ ಕಟಾಕ್ಷದಲ್ಲಿ ನಿನ್ನನ್ನು ಕರುಣ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ನಿನ್ನ ಬಾಗಿಲುಗಳು ಯಾವಾಗಲೂ ತೆರೆದಿರುವವು; ಅನ್ಯಜನಾಂಗಗಳ ಆಸ್ತಿ ನಿನ್ನ ಬಳಿಗೆ ತರಲ್ಪಟ್ಟು, ಅವರ ಅರ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ನಡಿಸಲ್ಪಡುವದ ಕ್ಕೋಸ್ಕರವೇ ಹಗಲು ಇಲ್ಲವೆ ರಾತ್ರಿ ಅವು ಮುಚ್ಚಲ್ಪ 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ನ್ನು ಸೇವಿಸದ ಜನಾಂಗವೂ ರಾಜ್ಯವೂ ನಾಶವಾಗುವದು; ಹೌದು, ಆ ಜನಾಂಗ ಗಳು ಸಂಪೂರ್ಣವಾಗಿ ಹಾಳ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ಲೆಬನೋ ನಿನ ವೈಭವವು ಸುರಗಿ, ದಿಂಡುಗ, ಹೊನ್ನೆ ಮರಗಳು ಕೂಡ ನನ್ನ ಪರಿಶುದ್ಧ ಸ್ಥಳವನ್ನು ಶೃಂಗರಿಸುವದಕ್ಕ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ರುವವು; ನನ್ನ ಪಾದಗಳ ಸ್ಥಳವನ್ನು ನಾನು ಗೌರವವುಳ್ಳದ್ದಾಗಿ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ನಿನ್ನನ್ನು ಕುಗ್ಗಿಸಿದವರ ಮಕ್ಕಳು ಬೊಗ್ಗಿಕೊಂಡು ನಿನ್ನ ಬಳಿಗೆ ಬರುವರು; ನಿನ್ನನ್ನು ಅಸಡ್ಡೆಮಾಡಿದವ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ಅಂಗಾಲುಗಳಿಗೆ ಸರಿಯಾಗಿ ಅಡ್ಡಬಿದ್ದು ನಿನ್ನನ್ನು ಕರ್ತನ ಪಟ್ಟಣವೆಂದು ಇಸ್ರಾಯೇಲಿನ ಪರಿಶುದ್ಧನ ಚೀಯೋ ನ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ಾದುಹೋಗುವವರಿಲ್ಲದೆ ನೀನು ಬಿಡಲ್ಪಟ್ಟವಳೂ ಹಗೆ ಮಾಡಲ್ಪಟ್ಟವಳೂ ಆಗಿ ದ್ದಕ್ಕೆ ಬದಲಾಗಿ ನಿನ್ನನ್ನು ನಿತ್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ನತೆಯೂ ಅನೇಕ ಸಂತತಿಗಳಲ್ಲಿ ಉಲ್ಲಾಸವಾಗಿಯೂ ಮಾಡ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ನ್ಯಜನಾಂಗಗಳ ಹಾಲನ್ನು ಹೀರಿಕೊಳ್ಳುವಿ; ಅರಸರ ಮೊಲೆಯನ್ನು ಸಹ ಹೀರಿಕೊಳ್ಳುವಿ; ಆಗ ಕರ್ತನಾದ ನಾನೇ ನಿನ್ನ ರಕ್ಷಕ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ವಿಮೋ ಚಕನೂ ಯಾಕೋಬನ ಪರಾಕ್ರಮಿಯೂ ಎಂದು ತಿಳು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ಿತ್ತಾಳೆಗೆ ಬದಲಾಗಿ ಬಂಗಾರವನ್ನು ತರುವೆನು; ಕಬ್ಬಿಣಕ್ಕೆ ಬದಲಾಗಿ ಬೆಳ್ಳಿಯನ್ನೂ ಮರಕ್ಕೆ ಬದಲಾಗಿ ಹಿತ್ತಾಳ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ಳಿಗೆ ಬದಲಾಗಿ ಕಬ್ಬಿಣವನ್ನೂ ತರುವೆನು, ಸಮಾಧಾನವನ್ನು ನಿನಗೆ ಅಧಿಪತಿಯನ್ನಾಗಿಯೂ ನೀತಿಯನ್ನು ನಿನಗೆ ಅಧಿಕ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ಾಗಿ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ಲಾತ್ಕಾರವೂ ನಿನ್ನ ದೇಶದೊಳಗೆ ಹಾಳಾದದ್ದೂ ನಾಶವೂ ನಿನ್ನ ಮೇರೆ ಗಳಲ್ಲಿ ಕೇಳಲ್ಪಡುವದಿಲ್ಲ; ನಿನ್ನ ಗೋಡೆ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 ಎಂದೂ ನಿನ್ನ ಬಾಗಿಲುಗಳಿಗೆ ಸ್ತೋತ್ರವೆಂದೂ ಹೆಸರಿ 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ನ್ನು ಮೇಲೆ ಸೂರ್ಯನು ನಿನಗೆ ಹಗಲಿ ನಲ್ಲಿ ಬೆಳಕಾಗಿರುವದಿಲ್ಲ, ಚಂದ್ರನು ಪ್ರಕಾಶಕ್ಕಾಗಿ ನಿನಗೆ ಬೆಳ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ಿಲ್ಲ; ಆದರೆ ಕರ್ತನು ನಿನಗೆ ನಿತ್ಯವಾದ ಬೆಳಕಾಗಿರುವನು. ನಿನ್ನ ದೇವರು ನಿನ್ನ ಪ್ರಭೆಯ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 ಸೂರ್ಯನು ಅಸ್ತಮಿಸು ವದಿಲ್ಲ, ನಿನ್ನ ಚಂದ್ರನು ಕಾಣದೆ ಹೋಗುವದಿಲ್ಲ; ಕರ್ತನು ನಿನಗೆ ನಿತ್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ಕಾಗಿರುವನು ನಿನ್ನ ದುಃಖದ ದಿನಗಳು ಮುಗಿದುಹೋ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2026-10-20T03:55:56Z</dcterms:created>
  <dcterms:modified xsi:type="dcterms:W3CDTF">2026-10-20T03:55:56Z</dcterms:modified>
  <dc:title>ಯೆಶಾಯನು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