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வல்லமையான செய்கைகளைச் சொல்லி, அவருடைய துதியையெல்லாம் பிரஸ்தாபப்படுத்தத்தக்கவன் யார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ியாயத்தைக் கைக்கொள்ளுகிறவர்களும், எக்காலத்திலும் நீதியைச்செய்கிறவர்களும் பாக்கியவான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ீர் தெரிந்துகொண்டவர்களின் நன்மையை நான் கண்டு உம்முடைய ஜாதியின் மகிழ்ச்சியால் மகிழ்ந்து, உம்முடைய சுதந்தரத்தோடே மேன்மைபாராட்டும்படிக்க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ீர் தெரிந்துகொண்டவர்களின் நன்மையை நான் கண்டு உம்முடைய ஜாதியின் மகிழ்ச்சியால் மகிழ்ந்து, உம்முடைய சுதந்தரத்தோடே மேன்மைபாராட்டும்படிக்க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ஜனங்களுக்கு நீர் பாராட்டும் கிருபையின்படி என்னை நினைத்து, உம்முடைய இரட்சிப்பினால் என்னைச் சந்தித்தருள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ஜனங்களுக்கு நீர் பாராட்டும் கிருபையின்படி என்னை நினைத்து, உம்முடைய இரட்சிப்பினால் என்னைச் சந்தித்தருள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பிதாக்களோடுங்கூட நாங்களும் பாவஞ்செய்து அக்கிரமம் நடப்பித்து, ஆகாமியம்பண்ணின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் எகிப்திலே உம்முடைய அதிசயங்களை உணராமலும், உம்முடைய கிருபைகளின் திரட்சியை நினையாமலும் போய், சிவந்தசமுத்திர ஓரத்திலே கலகம்பண்ண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் எகிப்திலே உம்முடைய அதிசயங்களை உணராமலும், உம்முடைய கிருபைகளின் திரட்சியை நினையாமலும் போய், சிவந்தசமுத்திர ஓரத்திலே கலகம்பண்ண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 தமது வல்லமையை வெளிப்படுத்தும்படி தம்முடைய நாமத்தினிமித்தம் அவர்களை இரட்சித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சிவந்த சமுத்திரத்தை அதட்டினார், அது வற்றிப்போயிற்று; தரையில் நடக்கிறதுபோல அவர்களை ஆழங்களில் நடந்துபோகப்பண்ண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சிவந்த சமுத்திரத்தை அதட்டினார், அது வற்றிப்போயிற்று; தரையில் நடக்கிறதுபோல அவர்களை ஆழங்களில் நடந்துபோகப்பண்ண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கைஞன் கைக்கு அவர்களை விலக்கி இரட்சித்து, சத்துருவின் கைக்கு அவர்களை விலக்கி மீட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சத்துருக்களைத் தண்ணீர்கள் மூடிக்கொண்டது; அவர்களில் ஒருவனும் மீந்திருக்க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 அவருடைய வார்த்தைகளை விசுவாசித்து, அவருடைய துதியைப் பாட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சீக்கிரமாய் அவருடைய கிரியைகளை மறந்தார்கள்; அவருடைய ஆலோசனைக்கு அவர்கள் காத்திராம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னாந்தரத்திலே இச்சையுள்ளவர்களாகி, அவாந்தரவெளியிலே தேவனைப் பரீட்சைபார்த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கள் கேட்டதை அவர்களுக்குக் கொடுத்தார்கள் ஆத்துமாக்களிலோ இளைப்பை அனுப்பி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ளயத்தில் அவர்கள் மோசேயின்மேலும், கர்த்தருடைய பரிசுத்தனாகிய ஆரோனின்மேலும் பொறாமைகொண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ூமி பிளந்து தாத்தானை விழுங்கி, அபிராமின் கூட்டத்தாரை மூடிப்போ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கூட்டத்தில் அக்கினிபற்றியெரிந்தது; அக்கினி ஜுவாலை துன்மார்க்கரை எரித்துப்போ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ஓரேபிலே ஒரு கன்றுக்குட்டியையுண்டாக்கி, வார்ப்பிக்கப்பட்ட விக்கிரகத்தை நமஸ்கரி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ங்கள் மகிமையைப் புல்லைத் தின்கிற மாட்டின் சாயலாக மாற்ற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கிப்திலே பெரிய கிரியைகளையும், காமின் தேசத்திலே அதிசயங்களையும் சிவந்த சமுத்திரத்தண்டையிலே பயங்கரமானவைகளையும் செய்தவராகிய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ங்கள் இரட்சகரான தேவனை மற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அவர்களை நாசம்பண்ணுவேன் என்றார்; அப்பொழுது அவரால் தெரிந்துகொள்ளப்பட்ட மோசே அவர்களை அவர் அழிக்காதபடிக்கு அவருடைய உக்கிரத்தை ஆற்றும்பொருட்டு, அவருக்கு முன்பாகத் திறப்பின் வாயிலே நி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அவர்களை நாசம்பண்ணுவேன் என்றார்; அப்பொழுது அவரால் தெரிந்துகொள்ளப்பட்ட மோசே அவர்களை அவர் அழிக்காதபடிக்கு அவருடைய உக்கிரத்தை ஆற்றும்பொருட்டு, அவருக்கு முன்பாகத் திறப்பின் வாயிலே நி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ுடைய வார்த்தையை விசுவாசியாமல், இச்சிக்கப்படத்தக்க தேசத்தை அசட்டைபண்ண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ுடைய சத்தத்திற்குச் செவிகொடாமல், தங்கள் கூடாரங்களில் முறுமுறுத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ுடைய சத்தத்திற்குச் செவிகொடாமல், தங்கள் கூடாரங்களில் முறுமுறுத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ர்கள் வனாந்தரத்திலே மடியவும், அவர்கள் சந்ததி ஜாதிகளுக்குள்ளே அழியவ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பற்பல தேசங்களிலே சிதறடிக்கப்படவும், அவர்களுக்கு விரோதமாகத் தம்முடைய கையை எடுத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பாகால்பேயோரைப் பற்றிக்கொண்டு, ஜீவனில்லாதவைக்கு இட்ட பலிகளைப் புசி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பாகால்பேயோரைப் பற்றிக்கொண்டு, ஜீவனில்லாதவைக்கு இட்ட பலிகளைப் புசித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ங்கள் கிரியைகளினால் அவருக்குக் கோபம் மூட்டினார்கள்; ஆகையால் வாதை அவர்களுக்குள் புக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பினெகாஸ் எழுந்து நின்று நியாயஞ்செய்தான்; அதினால் வாதை நிறுத்தப்பட்ட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ு தலைமுறை தலைமுறையாக என்றென்றைக்கும் அவனுக்கு நீதியாக எண்ணப்பட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ேரிபாவின் தண்ணீர்களிடத்திலும் அவருக்குக் கடுங்கோபம் மூட்டினார்கள்; அவர்கள் நிமித்தம் மோசேக்கும் பொல்லாப்பு நட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அவன் ஆவியை விசனப்படுத்தினதினாலே, தன் உதடுகளில் பதறிப்பேச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் தங்களுக்குச் சொன்னபடி, அவர்கள் அந்த ஜனங்களை அழிக்க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ஜாதிகளுடனே கலந்து, அவர்கள் கிரியைகளைக் கற்று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டைய விக்கிரகங்களைச் சேவித்தார்கள்; அவைகள் அவர்களுக்குக் கண்ணியாயிற்ற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தங்கள் குமாரரையும் தங்கள் குமாரத்திகளையும் பிசாசுக்காகப் பலியிட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் கானான்தேசத்து விக்கிரகங்களுக்குப் பலியிட்டு, தங்கள் குமாரர் குமாரத்திகளுடைய குற்றமில்லாத இரத்தத்தை சிந்தினார்கள்; தேசம் இரத்தத்தால் தீட்டுப்பட்ட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் கானான்தேசத்து விக்கிரகங்களுக்குப் பலியிட்டு, தங்கள் குமாரர் குமாரத்திகளுடைய குற்றமில்லாத இரத்தத்தை சிந்தினார்கள்; தேசம் இரத்தத்தால் தீட்டுப்பட்ட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் கிரியைகளினால் அசுத்தமாகி தங்கள் செய்கைகளினால் சோரம்போ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் கிரியைகளினால் அசுத்தமாகி தங்கள் செய்கைகளினால் சோரம்போ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ினால் கர்த்தருடைய கோபம் தமது ஜனத்தின்மேல் மூண்டது; அவர் தமது சுதந்தரத்தை அருவருத்த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ை ஜாதிகளுடைய கையில் ஒப்புக்கொடுத்தார்; அவர்களுடைய பகைஞர் அவர்களை ஆண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ுடைய சத்துருக்கள் அவர்களை ஒடுக்கினார்கள்; அவர்களுடைய கையின்கீழ்த் தாழ்த்தப்பட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ேகந்தரம் அவர்களை விடுவித்தார்; அவர்களோ தங்கள் யோசனையினால் அவருக்கு விரோதமாய்க் கலகம்பண்ணி, தங்களுடைய அக்கிரமத்தினால் சிறுமைப்படுத்தப்ப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ேகந்தரம் அவர்களை விடுவித்தார்; அவர்களோ தங்கள் யோசனையினால் அவருக்கு விரோதமாய்க் கலகம்பண்ணி, தங்களுடைய அக்கிரமத்தினால் சிறுமைப்படுத்தப்ப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் கூப்பிடுதலை அவர் கேட்கும்போதோ, அவர்களுக்கு உண்டான இடுக்கத்தை அவர் கண்ணோக்க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ுக்காகத் தமது உடன்படிக்கையை நினைத்து, தமது மிகுந்த கிருபையின்படி மனஸ்தாபப்பட்ட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ைச் சிறைபிடித்த யாவரும் அவர்களுக்கு இரங்கும்படி செய்த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எங்கள் தேவனாகிய கர்த்தாவே, நாங்கள் உமது பரிசுத்த நாமத்தைப்போற்றி, உம்மைத் துதிக்கிறதில் மேன்மைபாராட்டும்படி எங்களை இரட்சித்து, எங்களை ஜாதிகளிலிருந்து சேர்த்தருள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எங்கள் தேவனாகிய கர்த்தாவே, நாங்கள் உமது பரிசுத்த நாமத்தைப்போற்றி, உம்மைத் துதிக்கிறதில் மேன்மைபாராட்டும்படி எங்களை இரட்சித்து, எங்களை ஜாதிகளிலிருந்து சேர்த்தருள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ஸ்ரவேலின் தேவனாகிய கர்த்தர் அநாதியாய் என்றென்றைக்கும் ஸ்தோத்திரிக்கப்படத்தக்கவர். ஜனங்களெல்லாரும்: ஆமென், அல்லேலூயா என்பார்களாக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ஸ்ரவேலின் தேவனாகிய கர்த்தர் அநாதியாய் என்றென்றைக்கும் ஸ்தோத்திரிக்கப்படத்தக்கவர். ஜனங்களெல்லாரும்: ஆமென், அல்லேலூயா என்பார்களாக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ைத் துதியுங்கள், அவர் நல்லவர். அவர் கிருபை என்றுமுள்ள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91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ોવાના મહાન કૃત્યો કોણ વર્ણવી શકે? તેમની સંપૂર્ણ સ્તુતિ કોણ કર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ધન્ય છે તેઓને જેઓ ન્યાયને અનુસરે છે, અને હંમેશા જે સાચું છે તે જ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ે યહોવા, તમે તમારા લોકો પર કૃપા કરો; ત્યારે મને યાદ રાખશો, અને તમે જેઓને બચાવ્યાં છે તે લોકો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ો સમાવેશ કરવાનું યાદ રાખ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ેથી તમારા પસંદ કરેલાઓનું કલ્યાણ હું જોઉં; તમારી પ્રજાનાં આનંદમાં હું પણ આનંદ માણું; અને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રસોની સાથે હું હર્ષનાદ કર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મારા પિતૃઓની જેમ અમે પણ પાપ કર્યુ છે; અમે અન્યાય કર્યા છે, અમે દુષ્ટતા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િસરમાઁના તમારાં ચમત્કારોમાંથી અમારા પિતૃઓ કાઇં શીખ્યાં નહિ, અને તેઓ તમારો પ્રેમ અને દયા જલ્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લી ગયા, તેઓએ રાતા સમુદ્ર પાસે તમારી વિરુદ્ધ બંડ પોકા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ો પણ, પોતાના નામની માટે અને તેઓને પોતાના પરાક્રમ દેખાડવાં માટે તેણે તેમને તા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 દેવે રાતા સમુદ્રને આદેશ આપ્યો એટલે તે સૂકાઇ ગયો, અને તેણે અમારા પિતૃઓને ઊંડા સમુદ્ર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ેતીના રણ જેવી સૂકી ભૂમિ પર દો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મણે તેઓને વૈરીઓના હાથમાંથી તાર્યા; અને દુશ્મનનાં હાથમાંથી તેઓને છોડ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ઓના દુશ્મનો પર પાણી ફરી વળ્યું ; તેઓમાંનો એકેય બચ્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્યાર પછી જ તેના લોકોએ તેમનાં શબ્દો પર વિશ્વાસ કર્યો અને તેમની પ્રશંસામાં સ્તુતિ ગા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ઓ તેમનાં કૃત્યો જલદી ભૂલી ગયા; તેમની સલાહ સાંભળવા, ધીરજ રાખ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રણમાં તેઓ પોતાની ઇચ્છાઓને આધીન થયા, અને વેરાન ભૂમિમાં દેવની પરીક્ષા કર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હોવાએ તેમની માંગણીઓ પૂરી કરી; પણ પછી તેણે તેમના પર ભયંકર રોગ મોકલી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ઓએ છાવણીમાં મૂસાની ઇર્ષા કરી, તથા યહોવાના પવિત્ર યાજક હારુનની ઇર્ષ્ય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થી પૃથ્વીએ મોં ખોલ્યુ અને; દાથાન, અબીરામ અને તેમના સમૂહને ગળી ગ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આકાશમાંથી અગ્નિ તેમની છાવણીમાં આવ્યો, અને આ દુષ્ટ માણસોને તે ભરખ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ઓએ સિનાઇ પર્વત પર હોરેબ આગળ વાછરડો બનાવ્યો; અને એ મૂર્તિની પૂજ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ઓએ આ પ્રમાણે તેમના મહિમાવંત દેવને બદલી નાખ્યા, ઘાસ ખાનાર ગોધાની પ્રતિમા પસંદ કરીન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આ રીતે તેઓ, પોતાના ચમત્કારીક કાર્યો વડે મિસરમાં બચાવનાર દેવને ભૂલી ગયા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ઓ “આ લાલ સમુદ્ર પાસે કરેલા ભયંકર કામો અને પોતાના તારનાર દેવને ભૂલી ગયા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યહોવાએ તેમનો વિનાશ કરવો હતો પણ મૂસા, દેવનો પસંદ કરેલો, દેવના વિનાશી કોપને શાંત પાડવા તેમની સ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ભો રહ્યો. અને મૂસાએ તેમને રોક્યા, જેથી તેમણે લોકોનો વિનાશ ન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મણે તે મનોહર દેશને તુચ્છ ગણ્યો; અને તેઓએ તેની વાતનો વિશ્વાસ કર્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ઓ પોતાના મંડપોમાં જઇને પોતાની અંદરો અંદર દેવની વિરુદ્ધ ફરિયાદ કરી, ને યહોવાની વાણીનો અનાદ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થી યહોવાએ રેતીનાં રણમાં તેમને મારી નાખવા સમ લ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ઓ તેમના વંશજોને દૂર ફેંકી દેશે, અને તેઓને પ્રજાઓમાં વિખેરી 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પછી પેઓરમાં આપણા પિતૃઓ, બઆલનાં ભજનમાં જોડાયા; એટલુંજ નહિ પણ તેમણે મૃતાત્માઓને અર્પણ કર્ય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લિદાનમાંથી તેમણે તે ખાધાં પણ ખર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યહોવાને આ બધી બાબતો દ્વારા તેઓએ કોપાયમાન કર્યા; તેથી તેઓ મધ્યે જીવલેણ રોગ મરકી ફાંટી નીક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ફીનહાસે પ્રાર્થના કરી ત્યાં સુધી; તે ચાલુ રહ્યો અને પછી પ્લેગ અટકી ગ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પેઢી દરપેઢી સર્વકાળપર્યંત ન્યાયીપણાને અથેર્ તેનું આ કામ તેના હકમાં યાદ કર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મરીબાહમાં ઇસ્રાએલીઓએ દેવને ક્રોધિત કર્યા; મૂસાએ તેઓને કારણે કઈંક ખરાબ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ેઓના વર્તનને કારણે મૂસા ગુસ્સે થયા હતાં; અને તે પોતાને મોઢે અવિચારી વાણી બોલ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યહોવાએ કનાનીઓનો નાશ કરવાની આજ્ઞા કરી હતી; તેઓએ તેમનો નાશ કર્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ણ તેઓ પરદેશીઓ સાથે ભળી ગયા; અને તેઓના દુષ્ટ માગોર્ અપન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ેઓએ તેઓની મૂર્તિઓની પૂજા કરી ; અને તે તેઓને ફાંદા રૂપ થઇ પડ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વળી તેઓએ ભૂતોનેપોતાના નાનાં દીકરાઓ અને દીકરીઓના બલિદાનો આપ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તેઓએ તેઓના પુત્ર અને પુત્રીઓનું નિદોર્ષ લોહી વહેવડાવ્યું; અને કનાનની મૂર્તિઓ સમક્ષ બલિદાન કર્ય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મ દેશ લોહીથી ષ્ટ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તેમનાં દુષ્ટ કાર્યોથી તેઓ અપવિત્ર બન્યા; કારણ, દેવની ષ્ટિમાં તેમનો મૂર્તિઓ પ્રત્યેનો પ્ર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ભિચા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તેથી યહોવાનો કોપ પોતાના લોકો સામે સળગી ઊઠયો; અને પોતાના વારસોથી કંટાળી ગયા, ને તેમના પર ધૃણા થ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તેમણે તેઓને વિદેશીઓના હાથમા સોંપી દીધાં; અને તેમના શત્રુઓએ તેમના ઉપર રાજ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તેઓના શત્રુઓએ પણ તેઓને કચડ્યા; અને, તેઓના હાથ નીચે પડીને તેઓ તાબેદાર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યહોવાએ વારંવાર મુકત કર્યા ગુલામીમાંથી; છતાં દેવ વિરુદ્ધ બંડ કરવાનું ચાલુ રાખ્યુ; અને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ને લીધે તેઓ તારાજ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તેમ છતાં યહોવાએ તેમની પ્રાર્થનાઓ સાંભળી, અને તેઓની આફતો તરફ તેમણે ધ્યાન આપ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યહોવાએ તેમની સાથે કરેલો તેમનો કરાર યાદ કર્યો અને તેઓ પ્રતિ તેમનો મહાન પ્રેમ દર્શ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જે શત્રુઓએ તેના લોકો કેદ કર્યા હતાં, દેવે તેઓની પાસે તેમનાં પર કરુણા દર્શાવડ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હે યહોવા અમારા દેવ, અમને તાર; પ્રજાઓ મધ્યેથી અમને ફરીથી એકત્ર કરો; જેથી અમે તમારા પવિત્ર નામ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ભાર માનીએ અને સ્તુતિ ગાઇને તમારો જયજયકાર કર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હે ઇસ્રાએલના દેવ યહોવા, અનાદિકાળથી અનંતકાળ સુધી સ્તુત્ય મનાઓ; સર્વ લોકો આમીન કહો, અન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ી સ્તુતિ ક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ની સ્તુતિ કરો! યહોવાનો આભાર માનો, કારણકે તે ભલા છે, તેમનો સાચો પ્રેમ સદાકાળ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2026-10-21T08:54:05Z</dcterms:created>
  <dcterms:modified xsi:type="dcterms:W3CDTF">2026-10-21T08:54:05Z</dcterms:modified>
  <dc:title>ગીતશાસ્ત્ર : 106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