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கனே, நீ உன் சிநேகிதனுக்காகப் பிணைப்பட்டு, அந்நியனுக்குக் கையடித்துக்கொடுத்தாயான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ன் வாய்மொழிகளால் சிக்குண்டாய், உன் வாயின் வார்த்தைகளால் பிடிபட்டாய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ொழுது என் மகனே உன் சிநேகிதனுடைய கையில் நீ அகப்பட்டுக்கொண்டபடியால், நீ உன்னைத் தப்புவித்துக்கொள்ள ஒன்று செ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ொழுது என் மகனே உன் சிநேகிதனுடைய கையில் நீ அகப்பட்டுக்கொண்டபடியால், நீ உன்னைத் தப்புவித்துக்கொள்ள ஒன்று செ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ண்ணுக்கு நித்திரையும், உன் கண்ணிமைக்குத் தூக்கமும் வரவிடாமல், உன் சிநேகிதனிடத்தில் போய், உன்னைத் தாழ்த்தி, அவனை வருந்திக் கேட்டுக்கொ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ளிமான் வேட்டைக்காரன் கைக்கும், குருவி வேடன் கைக்கும் தப்புவதுபோல, நீ உன்னைத் தப்புவித்துக்கொ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ளிமான் வேட்டைக்காரன் கைக்கும், குருவி வேடன் கைக்கும் தப்புவதுபோல, நீ உன்னைத் தப்புவித்துக்கொ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ோம்பேறியே, நீ எறும்பினிடத்தில்போய், அதின் வழிகளைப் பார்த்து, ஞானத்தைக் கற்றுக்கொ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 பிரபுவும், தலைவனும், அதிகாரியும் இல்லாதிருந்த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ோடைகாலத்தில் தனக்கு ஆகாரத்தைச் சம்பாதித்து, அறுப்புக்காலத்தில் தனக்குத் தானியத்தைச் சேர்த்துவை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ோம்பேறியே, நீ எவ்வளவுநேரம் படுத்திருப்பாய்? எப்பொழுது உன் தூக்கத்தைவிட்டு எழுந்திருப்பாய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னுங் கொஞ்சம் தூங்கட்டும், இன்னுங் கொஞ்சம் உறங்கட்டும், இன்னுங் கொஞ்சம் கைமுடக்கிக்கொண்டு நித்திரை செய்யட்டும் என்பாய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ரித்திரம் வழிப்போக்கனைப்போலவும், உன் வறுமை ஆயுதமணிந்தவனைப்போலவும் வர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ேலியாளின் மனுஷனாகிய ஒரு துன்மார்க்கன் ஆகடியம் பேசித் திரி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கண்களால் சைகை காட்டி, தன் கால்களால் பேசி, தன் விரல்களால் போதனைசெய்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இருதயத்தில் திரியாவரமுண்டு; இடைவிடாமல் பொல்லாப்பைப் பிணைத்து, வழக்குகளை உண்டுபண்ண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சடிதியில் அவனுக்கு ஆபத்து வரும்; சகாயமின்றிச் சடிதியில் நாசமடை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று காரியங்களைக் கர்த்தர் வெறுக்கிறார், ஏழும் அவருக்கு அருவருப்பானவை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யாவன: மேட்டிமையான கண், பொய்நாவு, குற்றமற்றவர்களுடைய இரத்தம் சிந்துங் க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ுராலோசனையைப் பிணைக்கும் இருதயம், தீங்கு செய்வதற்கு விரைந்தோடுங் கா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த்தம்பேசும் பொய்ச்சாட்சி, சகோதரருக்குள்ளே விரோதத்தை உண்டுபண்ணுதல் ஆகிய இவை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கனே, உன் தகப்பன் கற்பனையைக் காத்துக்கொள்; உன் தாயின் போதகத்தைத் தள்ளாத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ை எப்பொழுதும் உன் இருதயத்திலே அணிந்து, அவைகளை உன்கழுத்திலே கட்டிக்கொ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நடக்கும்போது அது உனக்கு வழிகாட்டும்; நீ படுக்கும்போது அது உன்னைக் காப்பாற்றும்; நீ விழிக்கும்போது அது உன்னோடே சம்பாஷி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நடக்கும்போது அது உனக்கு வழிகாட்டும்; நீ படுக்கும்போது அது உன்னைக் காப்பாற்றும்; நீ விழிக்கும்போது அது உன்னோடே சம்பாஷி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ட்டளையே விளக்கு, வேதமே வெளிச்சம், போதகசிட்சையே ஜீவ வழி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ு உன்னைத் துன்மார்க்க ஸ்திரீக்கும், இச்சகம்பேசும் நாவையுடைய பரஸ்திரீக்கும் விலக்கிக் கா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இருதயத்திலே அவள் அழகை இச்சியாதே; அவள் தன் கண்ணிமைகளினால் உன்னைப் பிடிக்கவிடாத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ேசியினிமித்தம் ஒரு அப்பத்துணிக்கையையும் இரக்கவேண்டியதாகும்; விபசாரியானவள் அருமையான உயிரை வேட்டையாடுகி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வஸ்திரம் வேகாமல் மடியிலே எவனாவது நெருப்பை வைத்துக்கொள்ளக்கூடும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கால் சுடாமல் எவனாவது தழலின்மேல் நடக்கக்கூடும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றனுடைய மனைவியிடத்தில் பிரவேசிப்பவனும், அப்படியே அவளைத் தொடுகிற எவனும், ஆக்கினைக்குத் த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றனுடைய மனைவியிடத்தில் பிரவேசிப்பவனும், அப்படியே அவளைத் தொடுகிற எவனும், ஆக்கினைக்குத் தப்ப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ிருடன் தன் பசியை ஆற்றத் திருடினால் ஜனங்கள் அவனை இகழமாட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கண்டுபிடிக்கப்பட்டால் ஏழுமடங்கு கொடுத்துத் தீரவேண்டும்; தன் வீட்டிலுள்ள பொருள்களையெல்லாம் கொடுக்கவேண்டியத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ஸ்திரீயுடனே விபசாரம்பண்ணுகிறவன் மதிகெட்டவன்; அப்படிச் செய்கிறவன் தன் ஆத்துமாவைக் கெடுத்துப்போடுகி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ஸ்திரீயுடனே விபசாரம்பண்ணுகிறவன் மதிகெட்டவன்; அப்படிச் செய்கிறவன் தன் ஆத்துமாவைக் கெடுத்துப்போடு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ாதையையும் இலச்சையையும் அடைவான்; அவன் நிந்தை ஒழியா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ஸ்திரீயைப்பற்றிய எரிச்சல் புருஷனுக்கு மூர்க்கத்தை உண்டுபண்ணும்; அவன் பழிவாங்கும் நாளில் தப்பவி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ந்த ஈட்டையும் பாரான்; அநேகம் வெகுமதிகளைக் கொடுத்தாலும் அமர்ந்திருக்கமா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കനേ, കൂട്ടുകാരന്നു വേണ്ടി നീ ജാമ്യം നിൽക്കയോ അന്യന്നു വേണ്ടി കയ്യടിക്കയോ ചെയ്തിട്ടുണ്ടെങ്ക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ന്റെ വായിലെ വാക്കുകളാൽ നീ കുടുങ്ങിപ്പോയി; നിന്റെ വായിലെ മൊഴികളാൽ പിടിപ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കയാൽ മകനേ, ഇതു ചെയ്ക; നിന്നെത്തന്നേ വിടുവിക്ക; കൂട്ടുകാരന്റെ കയ്യിൽ നീ അകപ്പെട്ടുപോയല്ലോ;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, താണുവീണു കൂട്ടുകാരനോടു മുട്ടിച്ചപേക്ഷ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ന്റെ കണ്ണിന്നു ഉറക്കവും നിന്റെ കണ്ണിമെക്കു നിദ്രയും കൊടു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ാൻ നായാട്ടുകാരന്റെ കയ്യിൽനിന്നും പക്ഷി വേട്ടക്കാരന്റെ കയ്യിൽനിന്നും എന്നപോലെ നീ നിന്ന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ുവിക്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ടിയാ, ഉറുമ്പിന്റെ അടുക്കൽ ചെല്ലുക; അതിന്റെ വഴികളെ നോക്കി ബുദ്ധിപഠ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ിന്നു നായകനും മേൽവിചാരകനും അധിപതിയും ഇല്ലാതിരുന്നി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വേനൽക്കാലത്തു തന്റെ ആഹാരം ഒരുക്കുന്നു; കൊയ്ത്തുകാലത്തു തന്റെ തീൻ ശേഖ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ടിയാ, നീ എത്രനേരം കിടന്നുറങ്ങും? എപ്പോൾ ഉറക്കത്തിൽ നിന്നെഴുന്നേല്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ുറേക്കൂടെ ഉറക്കം; കുറേക്കൂടെ നിദ്ര; കുറെക്കൂടെ കൈകെട്ടിക്കിട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ങ്ങനെ നിന്റെ ദാരിദ്ര്യം വഴിപോക്കനെപ്പോലെയും നിന്റെ ബുദ്ധിമുട്ടു ആയുധപാണിയെപ്പോലെയും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സ്സാരനും ദുഷ്കർമ്മിയുമായവൻ വായുടെ വക്രതയോടെ ന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കണ്ണിമെക്കുന്നു; കാൽകൊണ്ടു പരണ്ടുന്നു; വിരൽകൊണ്ടു ആംഗ്യം കാണ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ന്റെ ഹൃദയത്തിൽ വക്രതയുണ്ടു; അവൻ എല്ലായ്പോഴും ദോഷം നിരൂപിച്ചു വഴക്കുണ്ട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ുകൊണ്ടു അവന്റെ ആപത്തു പെട്ടെന്നു വരും; ക്ഷണത്തിൽ അവൻ തകർന്നുപോകും; പ്രതിശാന്തിയുണ്ടാ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റു കാര്യം യഹോവ വെറുക്കുന്നു; ഏഴു കാര്യം അവന്നു അറെപ്പാക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ഗർവ്വമുള്ള കണ്ണും വ്യാജമുള്ള നാവും കുറ്റമില്ലാത്ത രക്തം ചൊരിയുന്ന കയ്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ദുരുപായം നിരൂപിക്കുന്ന ഹൃദയവും ദോഷത്തിന്നു ബദ്ധപ്പെട്ടു ഓടുന്ന ക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ഭോഷ്കു പറയുന്ന കള്ളസാക്ഷിയും സഹോദരന്മാരുടെ ഇടയിൽ വഴക്കുണ്ടാക്കുന്നവന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മകനേ, നിന്റെ അപ്പന്റെ കല്പന പ്രമാണിക്ക; അമ്മയുടെ ഉപദേശം ഉപേക്ഷി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തു എല്ലായ്പോഴും നിന്റെ ഹൃദയത്തോടു ബന്ധിച്ചുകൊൾക; നിന്റെ കഴുത്തിൽ അതു കെട്ടിക്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ീ നടക്കുമ്പോൾ അതു നിനക്കു വഴികാണിക്കും. നീ ഉറങ്ങുമ്പോൾ അതു നിന്നെ കാക്കും; നീ ഉണരുമ്പോൾ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ോടു സംസാ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കല്പന ഒരു ദീപവും ഉപദേശം ഒരു വെളിച്ചവും പ്രബോധനത്തിന്റെ ശാസനകൾ ജീവന്റെ മാർഗ്ഗവ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 ദുഷ്ടസ്ത്രീയുടെ വശീകരണത്തിൽനിന്നും പരസ്ത്രീയുടെ ചക്കരവാക്കുകളിൽനിന്നും നിന്നെ ര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ളുടെ സൌന്ദര്യത്തെ നിന്റെ ഹൃദയത്തിൽ മോഹിക്കരുതു; അവൾ കണ്ണിമകൊണ്ടു നിന്നെ വശീകരി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വേശ്യാസ്ത്രീനിമിത്തം പെറുക്കിത്തിന്നേണ്ടിവരും; വ്യഭിചാരിണി വിലയേറിയ ജീവനെ വേട്ടയാ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ഒരു മനുഷ്യന്നു തന്റെ വസ്ത്രം വെന്തു പോകാതെ മടിയിൽ തീ കൊണ്ടുവരാ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ഒരുത്തന്നു കാൽ പൊള്ളാതെ തീക്കനലിന്മേൽ നടക്കാ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കൂട്ടുകാരന്റെ ഭാര്യയുടെ അടുക്കൽ ചെല്ലുന്നവൻ ഇങ്ങനെ തന്നേ; അവളെ തൊടുന്ന ഒരുത്ത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ിക്ഷവരാതെയിര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കള്ളൻ വിശന്നിട്ടു വിശപ്പടക്കുവാൻ മാത്രം കട്ടാൽ ആരും അവനെ നിരസിക്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നെ പിടികിട്ടിയാൽ അവൻ ഏഴിരട്ടി മടക്കിക്കൊടുക്കാം; തന്റെ വീട്ടിലെ വസ്തുവക ഒക്കെയും കൊടുക്കാ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സ്ത്രീയോടു വ്യഭിചാരം ചെയ്യുന്നവനോ, ബുദ്ധിഹീനൻ; അങ്ങനെ ചെയ്യുന്നവൻ സ്വന്തപ്രാണ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പ്രഹരവും അപമാനവും അവന്നു ലഭിക്കും; അവന്റെ നിന്ദ മാഞ്ഞുപോ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ജാരശങ്ക പുരുഷന്നു ക്രോധഹേതുവാകുന്നു; പ്രതികാരദിവസത്തിൽ അവൻ ഇളെക്ക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വൻ യാതൊരു പ്രതിശാന്തിയും കൈക്കൊള്ളുകയില്ല; എത്ര സമ്മാനം കൊടുത്താലും അവൻ തൃപ്തിപ്പെട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2026-10-20T02:02:31Z</dcterms:created>
  <dcterms:modified xsi:type="dcterms:W3CDTF">2026-10-20T02:02:31Z</dcterms:modified>
  <dc:title>സദൃശവാക്യങ്ങൾ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