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f there be therefore any consolation in Christ, if any comfort of love, if any fellowship of the Spirit, if any bowels and mercies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f there be therefore any consolation in Christ, if any comfort of love, if any fellowship of the Spirit, if any bowels and mercies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ulfill all of you my joy, that all of you be likeminded, having the same love, being of one accord, of one mi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ulfill all of you my joy, that all of you be likeminded, having the same love, being of one accord, of one min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nothing be done through strife or vainglory; but in lowliness of mind let each esteem other better than themselv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nothing be done through strife or vainglory; but in lowliness of mind let each esteem other better than themselv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ook not every man on his own things, but every man also on the things of other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is mind be in you, which was also in Christ Jesus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, being in the form of God, thought it not robbery to be equal with God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made himself of no reputation, and took upon him the form of a servant, and was made in the likeness of men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being found in fashion as a man, he humbled himself, and became obedient unto death, even the death of the cros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being found in fashion as a man, he humbled himself, and became obedient unto death, even the death of the cros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refore God also has highly exalted him, and given him a name which is above every name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at at the name of Jesus every knee should bow, of things in heaven, and things in earth, and things under the earth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at every tongue should confess that Jesus Christ is Lord, to the glory of God the Fath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at every tongue should confess that Jesus Christ is Lord, to the glory of God the Fath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, my beloved, as all of you have always obeyed, not as in my presence only, but now much more in my absence, work out your own salvation with fear and trembli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, my beloved, as all of you have always obeyed, not as in my presence only, but now much more in my absence, work out your own salvation with fear and trembling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, my beloved, as all of you have always obeyed, not as in my presence only, but now much more in my absence, work out your own salvation with fear and trembling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t is God which works in you both to will and to do of his good pleasu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t is God which works in you both to will and to do of his good pleasur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o all things without murmurings and disputings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o all things without murmurings and disputings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at all of you may be blameless and harmless, the sons of God, without rebuke, in the midst of a crooked and perverse nation, among whom all of you shine as lights in the world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at all of you may be blameless and harmless, the sons of God, without rebuke, in the midst of a crooked and perverse nation, among whom all of you shine as lights in the world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olding forth the word of life; that I may rejoice in the day of Christ, that I have not run in vain, neither laboured in vain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Yea, and if I be offered upon the sacrifice and service of your faith, I joy, and rejoice with you all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Yea, and if I be offered upon the sacrifice and service of your faith, I joy, and rejoice with you all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same cause also do all of you joy, and rejoice with 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I trust in the Lord Jesus to send Timotheus shortly unto you, that I also may be of good comfort, when I know your stat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I trust in the Lord Jesus to send Timotheus shortly unto you, that I also may be of good comfort, when I know your stat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 have no man likeminded, who will naturally care for your stat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 have no man likeminded, who will naturally care for your stat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all seek their own, not the things which are Jesus Christ'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all of you know the proof of him, that, as a son with the father, he has served with me in the gospel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all of you know the proof of him, that, as a son with the father, he has served with me in the gospel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im therefore I hope to send presently, so soon as I shall see how it will go with m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im therefore I hope to send presently, so soon as I shall see how it will go with m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I trust in the Lord that I also myself shall come shortly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Yet I supposed it necessary to send to you Epaphroditus, my brother, and companion in labour, and fellow soldier, but your messenger, and he that ministered to my want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Yet I supposed it necessary to send to you Epaphroditus, my brother, and companion in labour, and fellow soldier, but your messenger, and he that ministered to my want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he longed after you all, and was full of heaviness, because that all of you had heard that he had been sick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he longed after you all, and was full of heaviness, because that all of you had heard that he had been sick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indeed he was sick nigh unto death: but God had mercy on him; and not on him only, but on me also, lest I should have sorrow upon sorrow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indeed he was sick nigh unto death: but God had mercy on him; and not on him only, but on me also, lest I should have sorrow upon sorrow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I sent him therefore the more carefully, that, when all of you see him again, all of you may rejoice, and that I may be the less sorrowful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I sent him therefore the more carefully, that, when all of you see him again, all of you may rejoice, and that I may be the less sorrowful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Receive him therefore in the Lord with all gladness; and hold such in reputation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Receive him therefore in the Lord with all gladness; and hold such in reputation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ecause for the work of Christ he was nigh unto death, not regarding his life, to supply your lack of service toward m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ecause for the work of Christ he was nigh unto death, not regarding his life, to supply your lack of service toward 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3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 கிறிஸ்துவுக்குள் யாதொரு ஆறுதலும், அன்பினாலே யாதொரு தேறுதலும், ஆவியின் யாதொரு ஐக்கிய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ொரு உருக்கமான பட்சமும் இரக்கங்களும் உண்டா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ஏக சிந்தையும் ஏக அன்புமுள்ளவர்களாயிருந்து, இசைந்த ஆத்துமாக்களாய் ஒன்றையே சிந்தித்து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த்தை நிறைவாக்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ையும் வாதினாலாவது வீண்பெருமையினாலாவது செய்யாமல், மனத்தாழ்மையினாலே ஒருவரையொருவர் தங்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யானவர்களாக எண்ணக்கட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க்கானவைகளையல்ல, பிறருக்கானவகளையும் நோக்குவான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றிஸ்து இயேசுவிலிருந்த சிந்தையே உங்களிலும் இருக்கக்கடவ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ேவனுடைய ரூபமாயிருந்தும், தேவனுக்குச் சமமாயிருப்பதைக் கொள்ளையாடின பொருளாக எண்ண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்மைத்தாமே வெறுமையாக்கி, அடிமையின் ரூபமெடுத்து, மனுஷர் சாயலா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னுஷரூபமாய்க் காணப்பட்டு, மரணபரியந்தம், அதாவது சிலுவையின் மரணபரியந்தமும் கீழ்ப்படிந்தவர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ம்மைத்தாமே தாழ்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தேவன் எல்லாவற்றிற்கும் மேலாக அவரை உயர்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வின் நாமத்தில் வானோர் பூதலத்தோர் பூமியின் கீழானோருடைய முழங்கால் யாவும் முடங்கும்பட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தாவாகிய அவருக்கு மகிமையாக இயேசுகிறிஸ்து கர்த்தரென்று நாவுகள் யாவும் அறிக்கைபண்ணும்பட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 நாமத்திற்கும் மேலான நாமத்தை அவருக்குத் தந்த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எனக்குப் பியமானவர்களே, நீங்கள் எப்பொழுதும் கீழ்ப்படிகிறபடியே, நான்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மாயிருக்கும்பொழுது மாத்திரமல்ல, நான் தூரமாயிருக்கிற இப்பொழுதும், அதிக பயத்தோடும் நடுக்கத்த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் இரட்சிப்பு நிறைவேறப் பிரயாசப்ப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 தம்முடைய தயவுள்ள சித்தத்தின்படி விருப்பத்தையும் செய்கையையும் உ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ுகிறவ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ீணாக ஓடினதும் வீணாகப் பிரயாசப்பட்டதுமில்லையென்கிற மகிழ்ச்சி கிறிஸ்துவின் நாளில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யிருப்பதற்கு, ஜீவவசனத்தைப் பிடித்துக்கொண்டு, உலகத்திலே சுடர்களைப்போலப் பிரகாசிக்கிற நீங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ணலும் மாறுபாடுமான சந்ததியின் நடுவிலே குற்றமற்றவர்களும் கபடற்றவர்களும்,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சற்றபிள்ளைகளுமாயிருக்கும்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வற்றையும் முறுமுறுப்பில்லாமலும் தர்க்கிப்பில்லாமலும் 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ேலும், உங்கள் விசுவாசமாகிய பலியின்மேலும் ஊழியத்தின்மேலும் நான் வார்க்கப்பட்டுப்போனாலும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ழ்ந்து, உங்களனைவரோடுங்கூடச் சந்தோஷப்ப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னிமித்தம் நீங்களும் மகிழ்ந்து, என்னோடேகூடச் சந்தோஷப்ப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, நானும் உங்கள் செய்திகளை அறிந்து மனத்தேறுதல் அடையும்படிச் சீக்கிரமாய்த் தீமோத்தேய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ிடத்தில் அனுப்பலாமென்று கர்த்தராகிய இயேசுவுக்குள் 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, உங்கள் காரியங்களை உண்மையாய் விசாரிக்கிறதற்கு என்னைப்போல மனதுள்ளவன் அவனைய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றோருவனும் என்னிடத்தில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ெல்லாரும் கிறிஸ்து இயேசுவுக்குரியவைகளைத் தேடாமல், தங்களுக்குரியவைகளையே தே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கப்பனுக்குப் பிள்ளை ஊழியஞ்செய்வதுபோல, அவன் என்னுடனேகூட சுவிசேஷத்தினிமித்தம் ஊழியஞ்செய்தான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டைய உத்தமகுணத்தை அறிந்த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என் காரியங்கள் இன்னபடி நடக்கும் என்று நான் அறிந்தவுடனே அவனை அனுப்பலா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ியும் நானே சீக்கிரத்தில் வருவேனென்று கர்த்தருக்குள் நம்பிக்கைய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என் சகோதரனும், உடன்வேலையாளும், உடன்சேவகனும், உங்கள் ஸ்தானாபதியும், என் குறைச்சல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விசெய்தவனுமான எப்பாப்பிரோதீத்துவை உங்களிடத்தில் அனுப்பவேண்டுமென்று எண்ண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உங்கள் எல்லார் மேலும் வாஞ்சையுள்ளவனும், தான் வியாதிப்பட்டதை நீங்கள் கேள்விப்பட்டதினால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கவும் வியாகுலப்படுகிறவனும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வியாதிப்பட்டு மரணத்திற்குச் சமீபமாயிருந்தது மெய்தான். ஆகிலும், தேவன் அவனுக்கு இரங்கின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இரங்கினதுமல்லாமல், துக்கத்தின்மேல் துக்கம் எனக்கு உண்டாகாதபடிக்கு, எனக்கும் இரங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நீங்கள் அவனை மறுபடியும் கண்டு சந்தோஷப்படவும், என் துக்கங் குறையவும், அவனை அதிசீக்கிர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படியினாலே நீங்கள் கர்த்தருக்குள் மிகுந்த சந்தோஷத்தோடே அவனை ஏற்றுக்கொண்டு, இப்படிப்பட்டவர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மாய் எ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னெனில் நீங்கள் எனக்குச் செய்யவேண்டிய ஊழியத்திலே உங்கள் குறைவை நிறைவாக்கும்படிக்கு, அவன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ாணனையும் எண்ணாமல், கிறிஸ்துவின் ஊழியத்தினிமித்தம் மரணத்திற்குச் சமீபம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2026-11-01T23:59:20Z</dcterms:created>
  <dcterms:modified xsi:type="dcterms:W3CDTF">2026-11-01T23:59:20Z</dcterms:modified>
  <dc:title>பிலிப்பியர்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