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நியாயக்காரருடைய கடைவாய்ப் பற்களை உடைத்து, அவர்கள் பறித்ததை அவர்கள் பற்களிலிருந்து பிடுங்க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ிமை என்னில் செழித்தோங்கி என் கையிலுள்ள என் வில் புதுப்பெலன் கொண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ச் செவிகொடுத்துக் காத்திருந்தார்கள்; என் ஆலோசனையைக் கேட்டு மவுனமா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யோபு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் பேசுகிறதை நிறுத்தி, கையினால் தங்கள் வாயைப் பொத்திக்கொள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ெட்டுப்போக இருந்தவனுடைய ஆசீர்வாதம் என்மேல் வந்தது; விதவையின் இருதயத்தைக் கெம்பீரிக்கப்பண்ண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ঠিক পথে জীবনযাপনই আমার বস্ত্র ছিল| আমার শিরস্ত্রাণ ছিল আমার ন্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অন্ধের কাছে চোখের মত ছিলাম| তারা যেখানে য়েতে চাইতো আমি নিয়ে য়েতাম| আমি খঞ্জলোক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য়ের মত ছিলাম| তারা যেখানে য়েতে চাইত আমি বয়ে নিয়ে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দরিদ্র লোকদের পিতার মত ছিলাম| যাদের আমি একটুও চিনতাম না তাদেরও আমি সাহায্য করেছি, আদা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ামলা জিতিয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দুষ্ট ব্যক্তির ক্ষমতার অপব্যবহার রোধ করেছি এবং তাদের হাত থেকে নির্দোষ লোকদের বাঁচ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সর্বদাই আমার পরিবারের সবাইকে নিয়ে ভেবেছি, আমি দীর্ঘজীবন বেঁচে থেকে বৃদ্ধ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ভেবেছি আমি সেই বৃক্ষের মত স্বাস্থ্য়বান ও প্রাণবন্ত হব য়ে গাছের শিকড়ে প্রচুর জল আ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 শাখাপ্রশাখা শিশিরে সিক্ত হ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ভেবেছি প্রত্যেকটি নতুন দিন উজ্জ্বলতর হবে এবং নতুন সম্ভাবনায় ভর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অতীতে লোকরা আমার কথা শুনতো| আমার উপদেশের অপেক্ষায তারা চুপ করে থাক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ারা আমার কথা শুনত, আমার বলা শেষ হওয়ার পর তাদের আর কিছুই বলার থাকতো না| আমার কথা সুন্দর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নে প্রবেশ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মন করে লোক বৃষ্টির জন্য অপেক্ষা করে, তেমনি তারা আমার বলার অপেক্ষায থাকতো| তারা য়েন বসন্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র মত আমার বাক্য-ধারা পান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যখনই ওদের সঙ্গে হেসে কথা বলেছি ওরা এত অবাক হয়ে য়েত য়ে, আমি য়ে ওদের সঙ্গে কথা বলছি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টা বিশ্বাসই করতে পারত না| আমার হাসিতে ওরা ভাল বোধ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দিও আমি তাদের নেতা ছিলাম তবু আমি তাদের সঙ্গে থাকাই পছন্দ করতাম| আমি সভাসদসহ একজন রাজ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দশাগ্রস্ত লোকদের দুঃখের মধ্যে তাদের শান্তি দি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য়োব তাঁর কথোপকথন চালিযে গেলেন| ইয়োব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য়েক মাস আগে আমার জীবন য়েমন ছিলো, আমার জীবন তেমন হোক এই আশা করি| সেই সময় ঈশ্বর আমার ওপর নজ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েন, আমার বিষয়ে তিনি যত্ন নি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 ঈশ্বর আমার ওপর জ্যোতি প্রদান করতেন| তাই আমি অন্ধকারেও পথ হাঁটতে পারতাম| ঈশ্বর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র প্রকৃত পথ দেখ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দিনগুলিতে আমি সফলকাম হয়েছিলাম, এবং ঈশ্বর আমার সঙ্গে ছিলেন, আমি সেই দিনগুলির আশায় থাকি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গুলিতে ঈশ্বর আমার গৃহকে আশীর্বাদ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ঈশ্বর সর্বশক্তিমান আমার সঙ্গে ছিলেন এবং আমার সন্তান-সন্ততি আমার চারপাশে ছিল, আমি সেই দিন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ঙ্খ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জীবনটা খুব সুন্দর ছিল| তখন আমি ননী দিয়ে আমার পা ধুয়েছি, তখন আমার কাছে প্রচুর পরিমাণে উত্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ের জলপাই তে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খন এমনি দিন ছিল যখন শহরের প্রবেশষ্ঠারে সর্বসাধারণের সভায আমি বয়স্ক লোকদের সঙ্গে বস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খানে প্রত্যেকে আমায় শ্রদ্ধা করতো| যুবকরা যখন আমাকে দেখতে পেতো তখন তারা সরে দাঁড়াতো|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দ্ধরাও উঠে দাঁড়াত| আমার প্রতি শ্রদ্ধা দেখাবার জন্য ওরা উঠে দাড়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ন নেতারা কথা বলা বন্ধ করে দিত এবং মুখের মধ্যে হাত দিয়ে অন্যান্য লোকদের চুপ করতে ইঙ্গিত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মনকি গুরুত্বপূর্ণ নেতারাও মৃদু স্বরে কথা বলতেন| হ্যাঁ, মনে হতো, তাঁদের জিভ য়েন তালুতে আ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যা বলতাম লোকে তা শুনতো এবং আমার সম্পর্কে তারা ভালো কথা বলতো| আমি কি করতাম লোকে দেখতো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র প্রশংসা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েন? কারণ যখন দরিদ্র লোক সাহায্য চেয়েছে, আমি সাহায্য করেছি| এবং য়ে অনাথদের দেখাশোনা করার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, তাদের আমি সাহায্য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ৃতপ্রায় মানুষ আমাকে আশীর্বাদ করেছে| সমস্যা-জর্জর বিধ্বাকে আমি সাহায্য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2026-10-20T05:19:15Z</dcterms:created>
  <dcterms:modified xsi:type="dcterms:W3CDTF">2026-10-20T05:19:15Z</dcterms:modified>
  <dc:title>ইয়োব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