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 அவைகள் உருவேற்படும் நாட்களும், உமது புஸ்தகத்தில் எழுத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உமது ஆலோசனைகள் எனக்கு எத்தனை அருமையானவைகள்; அவைகளின் தொகை எவ்வளவு அதிக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 இ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நீர் துன்மார்க்கனை அழித்தீரானால் நலமாயிருக்கும்; இரத்தப்பிரியரே, நீங்கள் என்னைவிட்டு அகன்றுபோ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 வீணாய் வழங்க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 அருவருக்காமலும் இருப்பே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ழுப்பகையாய் அவர்களைப் பகைக்கிறேன்; அவர்களை எனக்குப் பகைஞராக எண்ண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 என்னை ஆராய்ந்து, என் இருதயத்தை அறிந்துகொள்ளும், என்னைச் சோதித்து, என் சிந்தனைகளை அறிந்துகொள்ள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னை ஆராய்ந்து அறிந்திரு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 தூரத்திலிருந்து அறி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ாவில் சொல் பிறவாததற்குமுன்னே, இதோ, கர்த்தாவே, அதையெல்லாம் நீர் அறிந்த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ற்புறத்திலும் பிற்புறத்திலும் நீர் என்னை நெருக்கி, உமது கரத்தை என்மேல் வை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அறிவு எனக்கு மிகுந்த ஆச்சரியமும், எனக்கு எட்டாத உயரமும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 அங்கேயும் இருக்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யும் உமது கை என்னை நடத்தும், உமது வலதுகரம் என்னைப் பிட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 வெளிச்சமும் சர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 காப்பாற்ற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 அதிசயமானவைகள். அது என் ஆத்துமாவுக்கு நன்றாய்த் தெரி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 உருவாக்கப்பட்டபோது என் எலும்புகள் உமக்கு மறைவாயி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ી આંખોએ મારું બીજાંકુર તે સમયે જોયુ હતુ જ્યારે મારા શરીરના એકેય અવયવે આકાર લીધો ન હતો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રા શરીરના અંગોને વધતા જોયા, તમે તેને તમારા પુસ્તકમાં દરરોજ એ જેમ જેમ આકાર લેતા ગયા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ોંધ્યા. અને તેમાનાં એકેય ગુમ થયેલ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દેવ, તારા વિચારો મારા માટે કેટલાં કિંમતી છે! દેવ તમે ઘણું બધું જાણ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ો હું તમારા વિચારોને ગણવાનો પ્રયત્ન કરું તો તેઓ રેતીના કણ કરતાંય વધારે થાય, અને જ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ગણવાનું પૂરું કરીશ તો હજી પણ હું તારી સાથે હોઇશ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તમે દુષ્ટોનો ખચીત સંહાર કરો; અને લોહી તરસ્યા ખૂનીઓ મારાથી દૂર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તમારા નામની નિંદા બહુ કરે છે; અને તમારી વિરુદ્ધ મગરુરીથી ઊભા રહે છે; તેઓ કેટલા મૂર્ખ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યહોવા, તમારો દ્વેષ કરનારાઓનો શું હું દ્વેષ ન કરું? જેઓ તમારી સામે ઊઠે છે; શું હું તે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 ન ક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તેઓને સંપૂર્ણ રીતે ધિક્કારું છું; હું તમારા શત્રુઓને મારા શત્રુઓ ગણ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રણ ઓળખ; મારી કસોટી કર અને મારા વિચારોને પક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ખ થાય તેવી બાબત તમને મારામાં દેખાય તો મને જણાવો; અને સનાતન માગેર્ મને દોર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ે મારા હૃદયની પરીક્ષા કરી છે; અને તમે મારા વિષે બધું જાણ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ું બેસવું તથા ઊઠવું તમે જાણો છો; મારા વિચારો પણ તમે વેગળેથી સમજ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જાણો છો હું ક્યાં જઇ રહ્યો છું અને હું ક્યારે સુઇ જાઉ છું. હું જે બધું કરું છું તે તમે જ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બોલું તે અગાઉ તમે જાણો છો, કે હું શું કહેવા ઇચ્છ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મને આગળને પાછળ ઘેરી લીધો છે; અને તમે તમારા હાથે મને ઝાલી ર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વું જ્ઞાન મને તો અતિ ભવ્ય અને અદૃભૂત છે; તે અતિ ઉચ્ચ છે, હું તેને કળ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ા આત્મા પાસેથી હું ક્યાં જાઉં? તમારી હાજરી માંથી હું ક્યાઁ નાસી જાઉ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હું આકાશમાં જાઉં તો તમે ત્યાં છો; જો હું શેઓલમાં જાઉં તો પણ તમે ત્યાં જ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હું પરોઢિયાની પાંખો પર સમુદ્રોને પેલે પાર ઘણે દૂર જાઉ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ત્યાં પણ મને તમારો હાથ દોરશે; તમારું સાર્મથ્ય મને સહ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 હું અંધકારમાં સમાઇ જવાનો પ્રયત્ન કરું તો રાત મારી આસપાસ પ્રકાશરૂપ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ંધકાર પણ મને સંતાડી શકતો નથી યહોવાથી; તમારી આગળ રાત પણ દિવસની જેમ પ્રકાશે છે; અંધકાર અને પ્ર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ે છે તમારી દ્રષ્ટિમાં સમ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રણ તમે ઘડ્યુઁ છે, અને મારી માતાના ઉદરમાં મારી રચના તમે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ભય તથા નવાઇ પમાડે તે રીતે મારી રચના થઇ; માટે હું તમારી આભાર સ્તુતિ ગાઇશ; હું સારી રીતે જાણ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મારાં કાર્યો ખરેખર અદૃભૂ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મારી માતાનાં ગર્ભાશયમાં સંતાઇનેમારી રચના થતી હતી ત્યારે પણ તમે મારાં હાડકાને બન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હાળ્યાં હતા અને જ્યારે મારું શરીર આકાર લે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2026-10-20T09:21:22Z</dcterms:created>
  <dcterms:modified xsi:type="dcterms:W3CDTF">2026-10-20T09:21:22Z</dcterms:modified>
  <dc:title>ગીતશાસ્ત્ર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