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 ராஜ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ஓசன்ன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ரூ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பரிசுத்தப்படுவ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ரஃ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ருபவர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பரிசுத்தப்படுவ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எழு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ாய் வ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வாழ்க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நாத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ஓசன்ன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தந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ரசு வருக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ந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ய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பரிசுத்தப்படுவ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நிச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வெற்றி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2026-07-31T14:58:19Z</dcterms:created>
  <dcterms:modified xsi:type="dcterms:W3CDTF">2026-07-31T14:58:19Z</dcterms:modified>
  <dc:title>துதிப் பாடல்கள் : 672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