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ூமியிலே நீங்கள் சம்பிரமமாய் வாழ்ந்து, சுகபோகத்தில் உழன்றீர்கள்; கொழுத்தவைகளை அடிக்கும் நாளில் நடக்கிறதுபோல உங்கள் இருதயங்களைப் போஷித்த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திமானை நீங்கள் ஆக்கினைக்குள்ளாகத் தீர்த்துக் கொலைசெய்தீர்கள்; அவன் உங்களோடே எதிர்த்து நிற்கவ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டியிருக்க, சகோதரரே, கர்த்தர் வருமளவும் நீடிய பொறுமையாயிருங்கள். இதோ, பயிரிடுகிறவன் பூமியின் நற்பலனை அடையவேண்டுமென்று, முன்மாரியும் பின்மாரியும் வருமளவும், நீடிய பொறுமையோடே காத்திருக்கி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டியிருக்க, சகோதரரே, கர்த்தர் வருமளவும் நீடிய பொறுமையாயிருங்கள். இதோ, பயிரிடுகிறவன் பூமியின் நற்பலனை அடையவேண்டுமென்று, முன்மாரியும் பின்மாரியும் வருமளவும், நீடிய பொறுமையோடே காத்திருக்கி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டியிருக்க, சகோதரரே, கர்த்தர் வருமளவும் நீடிய பொறுமையாயிருங்கள். இதோ, பயிரிடுகிறவன் பூமியின் நற்பலனை அடையவேண்டுமென்று, முன்மாரியும் பின்மாரியும் வருமளவும், நீடிய பொறுமையோடே காத்திருக்கி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ும் நீடிய பொறுமையோடிருந்து, உங்கள் இருதயங்களை ஸ்திரப்படுத்துங்கள்; கர்த்தரின் வருகை சமீபமாயிருக்கிறத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கோதரரே, நீங்கள் நியாயந்தீர்க்கப்படாதபடிக்கு ஒருவருக்கொருவர் விரோதமாய் முறையிடாதிருங்கள்; இதோ, நியாயாதிபதி வாசற்படியில் நிற்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கோதரரே, நீங்கள் நியாயந்தீர்க்கப்படாதபடிக்கு ஒருவருக்கொருவர் விரோதமாய் முறையிடாதிருங்கள்; இதோ, நியாயாதிபதி வாசற்படியில் நிற்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சகோதரரே, கர்த்தருடைய நாமத்தினாலே பேசி தீர்க்கதரிசிகளைத் துன்பப்படுதலுக்கும் நீடிய பொறுமைக்கும் திருஷ்டாந்தமாக வைத்துக்கொள்ளுங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சகோதரரே, கர்த்தருடைய நாமத்தினாலே பேசி தீர்க்கதரிசிகளைத் துன்பப்படுதலுக்கும் நீடிய பொறுமைக்கும் திருஷ்டாந்தமாக வைத்துக்கொள்ள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சுவரியவான்களே, கேளுங்கள், உங்கள்மேல் வரும் நிர்ப்பந்தங்களினிமித்தம் அலறி அழ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பொறுமையாயிருக்கிறவர்களைப் பாக்கியவான்களென்கிறோமே! யோபின் பொறுமையைக்குறித்துக் கேள்விப்பட்டிருக்கிறீர்கள்; கர்த்தருடைய செயலின் முடிவையும் கண்டிருக்கிறீர்கள்; கர்த்தர் மிகுந்த உருக்கமும் இரக்கமுமுள்ளவராயிருக்கிறார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பொறுமையாயிருக்கிறவர்களைப் பாக்கியவான்களென்கிறோமே! யோபின் பொறுமையைக்குறித்துக் கேள்விப்பட்டிருக்கிறீர்கள்; கர்த்தருடைய செயலின் முடிவையும் கண்டிருக்கிறீர்கள்; கர்த்தர் மிகுந்த உருக்கமும் இரக்கமுமுள்ளவராயிருக்கிறார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ிசேஷமாய், என் சகோதரரே, வானத்தின்பேரிலாவது, பூமியின்பேரிலாவது, வேறெந்த ஆணையினாலாவது சத்தியம்பண்ணாதிருங்கள்; நீங்கள் ஆக்கினைக்குள்ளாகத் தீர்க்கப்படாதபடிக்கு உள்ளதை உள்ளதென்றும், இல்லதை இல்லதென்றும் சொல்லக்கடவீ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ிசேஷமாய், என் சகோதரரே, வானத்தின்பேரிலாவது, பூமியின்பேரிலாவது, வேறெந்த ஆணையினாலாவது சத்தியம்பண்ணாதிருங்கள்; நீங்கள் ஆக்கினைக்குள்ளாகத் தீர்க்கப்படாதபடிக்கு உள்ளதை உள்ளதென்றும், இல்லதை இல்லதென்றும் சொல்லக்கடவீ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ிசேஷமாய், என் சகோதரரே, வானத்தின்பேரிலாவது, பூமியின்பேரிலாவது, வேறெந்த ஆணையினாலாவது சத்தியம்பண்ணாதிருங்கள்; நீங்கள் ஆக்கினைக்குள்ளாகத் தீர்க்கப்படாதபடிக்கு உள்ளதை உள்ளதென்றும், இல்லதை இல்லதென்றும் சொல்லக்கடவீ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ில் ஒருவன் துன்பப்பட்டால் ஜெபம்பண்ணக்கடவன்; ஒருவன் மகிழ்ச்சியாயிருந்தால் சங்கீதம் பாடக்கடவ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ில் ஒருவன் வியாதிப்பட்டால், அவன் சபையின் மூப்பர்களை வரவழைப்பானாக; அவர்கள் கர்த்தருடைய நாமத்தினாலே அவனுக்கு எண்ணெய்பூசி, அவனுக்காக ஜெபம்பண்ணக்கடவ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ில் ஒருவன் வியாதிப்பட்டால், அவன் சபையின் மூப்பர்களை வரவழைப்பானாக; அவர்கள் கர்த்தருடைய நாமத்தினாலே அவனுக்கு எண்ணெய்பூசி, அவனுக்காக ஜெபம்பண்ணக்கடவ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விசுவாசமுள்ள ஜெபம் பிணியாளியை இரட்சிக்கும்; கர்த்தர் அவனை எழுப்புவார்; அவன் பாவஞ்செய்தவனானால் அது அவனுக்கு மன்னிக்கப்ப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விசுவாசமுள்ள ஜெபம் பிணியாளியை இரட்சிக்கும்; கர்த்தர் அவனை எழுப்புவார்; அவன் பாவஞ்செய்தவனானால் அது அவனுக்கு மன்னிக்கப்ப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் ஐசுவரியம் அழிந்து, உங்கள் வஸ்திரங்கள் பொட்டரித்துப்போயின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சொஸ்தமடையும்படிக்கு, உங்கள் குற்றங்களை ஒருவருக்கொருவர் அறிக்கையிட்டு, ஒருவருக்காக ஒருவர் ஜெபம்பண்ணுங்கள். நீதிமான் செய்யும் ஊக்கமான வேண்டுதல் மிகவும் பெலனுள்ளதாயிருக்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சொஸ்தமடையும்படிக்கு, உங்கள் குற்றங்களை ஒருவருக்கொருவர் அறிக்கையிட்டு, ஒருவருக்காக ஒருவர் ஜெபம்பண்ணுங்கள். நீதிமான் செய்யும் ஊக்கமான வேண்டுதல் மிகவும் பெலனுள்ளதாய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லியா என்பவன் நம்மைப்போலப்பாடுள்ள மனுஷனாயிருந்தும், மழைபெய்யாதபடிக்குக் கருத்தாய் ஜெபம்பண்ணினான், அப்பொழுது மூன்றுவருஷமும் ஆறுமாதமும் பூமியின்மேல் மழை பெய்யவில்லை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லியா என்பவன் நம்மைப்போலப்பாடுள்ள மனுஷனாயிருந்தும், மழைபெய்யாதபடிக்குக் கருத்தாய் ஜெபம்பண்ணினான், அப்பொழுது மூன்றுவருஷமும் ஆறுமாதமும் பூமியின்மேல் மழை பெய்யவில்லை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றுபடியும் ஜெபம்பண்ணினான், அப்பொழுது வானம் மழையைப் பொழிந்தது, பூமி தன் பலனைத் த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கோதரரே, உங்களில் ஒருவன் சத்தியத்தைவிட்டு விலகி மோசம்போகும்போது, மற்றொருவன் அவனைத்திருப்பினால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ப்பிப்போன மார்க்கத்தினின்று பாவியைத் திருப்புகிறவன் ஒரு ஆத்துமாவை மரணத்தினின்று இரட்சித்து, திரளான பாவங்களை மூடுவானென்று அறியக்கடவ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ப்பிப்போன மார்க்கத்தினின்று பாவியைத் திருப்புகிறவன் ஒரு ஆத்துமாவை மரணத்தினின்று இரட்சித்து, திரளான பாவங்களை மூடுவானென்று அறியக்கடவ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ங்கள் பொன்னும் வெள்ளியும் துருப்பிடித்தது; அவைகளிலுள்ள துரு உங்களுக்கு விரோதமாகச் சாட்சியாயிருந்து, அக்கினியைப்போல உங்கள் மாம்சத்தைத் தின்னும். கடைசிநாட்களிலே பொக்கிஷத்தைச் சேர்த்தீ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ங்கள் பொன்னும் வெள்ளியும் துருப்பிடித்தது; அவைகளிலுள்ள துரு உங்களுக்கு விரோதமாகச் சாட்சியாயிருந்து, அக்கினியைப்போல உங்கள் மாம்சத்தைத் தின்னும். கடைசிநாட்களிலே பொக்கிஷத்தைச் சேர்த்தீ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உங்கள் வயல்களை அறுத்த வேலைக்காரருடைய கூலி உங்களால் அநியாயமாய்ப் பிடிக்கப்பட்டுக் கூக்குரலிடுகிறது; அறுத்தவர்களுடைய, கூக்குரல் சேனைகளுடைய கர்த்தரின் செவிகளில் பட்ட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உங்கள் வயல்களை அறுத்த வேலைக்காரருடைய கூலி உங்களால் அநியாயமாய்ப் பிடிக்கப்பட்டுக் கூக்குரலிடுகிறது; அறுத்தவர்களுடைய, கூக்குரல் சேனைகளுடைய கர்த்தரின் செவிகளில் பட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உங்கள் வயல்களை அறுத்த வேலைக்காரருடைய கூலி உங்களால் அநியாயமாய்ப் பிடிக்கப்பட்டுக் கூக்குரலிடுகிறது; அறுத்தவர்களுடைய, கூக்குரல் சேனைகளுடைய கர்த்தரின் செவிகளில் பட்ட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ூமியிலே நீங்கள் சம்பிரமமாய் வாழ்ந்து, சுகபோகத்தில் உழன்றீர்கள்; கொழுத்தவைகளை அடிக்கும் நாளில் நடக்கிறதுபோல உங்கள் இருதயங்களைப் போஷித்தீ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5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ts, as in a day of slaugh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ll of you have condemned and killed the just; and he does not resis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 patient therefore, brethren, unto the coming of the Lord. Behold, the farmer waits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cious fruit of the earth, and has long patience for it, until he receive the early and lat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e all of you also patient; establish your hearts: for the coming of the Lord draws n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Grudge not one against another, brethren, lest all of you be condemned: behold, the judge stan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do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ake, my brethren, the prophets, who have spoken in the name of the Lord, for an exampl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ffering affliction, and of pati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Go to now, all of you rich men, weep and wail for your miseries that shall come upo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ehold, we count them happy which endure. All of you have heard of the patience of Job, and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n the end of the Lord; that the Lord is very pitiful, and of tender merc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above all things, my brethren, swear not, neither by heaven, neither by the earth,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any other oath: but let your yea be yea; and your nay, nay; lest all of you fall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demn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s any among you afflicted? let him pray. Is any merry? let him sing psal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s any sick among you? let him call for the elders of the church; and let them pray over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ointing him with oil in the name of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prayer of faith shall save the sick, and the Lord shall raise him up; and if he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itted sins, they shall be forgive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r riches are corrupted, and your garments are moth-eat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Confess your faults one to another, and pray one for another, that all of you may be healed.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ffectual fervent prayer of a righteous man avails mu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Elijah was a man subject to like passions as we are, and he prayed earnestly that it might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in: and it rained not on the earth by the space of three years and six mon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 prayed again, and the heaven gave rain, and the earth brought forth her fru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rethren, if any of you do go astray from the truth, and one convert hi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Let him know, that he which converts the sinner from the error of his way shall save a soul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ath, and shall hide a multitude of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r gold and silver is cankered; and the rust of them shall be a witness against you, an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 your flesh as it were fire. All of you have heaped treasure together for the last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ehold, the hire of the labourers who have reaped down your fields, which is of you kept back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aud, cries: and the cries of them which have reaped are entered into the ears of the Lor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bao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ll of you have lived in pleasure on the earth, and been wanton; all of you have nourished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க்கோபு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2026-06-20T04:19:15Z</dcterms:created>
  <dcterms:modified xsi:type="dcterms:W3CDTF">2026-06-20T04:19:15Z</dcterms:modified>
  <dc:title>யாக்கோபு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