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 முன்பாக மவுனமாயிருங்கள்; ஜனங்கள் தங்கள் பெலனைப் புதிதாக்கிக்கொண்டு, சமீபித்து வந்து, பின்பு பேசக்கடவர்கள்; நாம் ஒருமிக்க நியாயாசனத்துக்கு முன்பாகச் சேரு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ிலிருந்து நீதிமானை எழுப்பி, தமது பாதபடியிலே வரவழைத்தவர் யார்? ஜாதிகளை அவனுக்கு ஒப்புக்கொடுத்து, அவனை ராஜாக்களுக்கு ஆண்டவனாக்கி, அவர்களை அவன் பட்டயத்துக்குத் தூசியும், அவன் வில்லுக்குச் சிதறடிக்கப்பட்ட தாளடியுமாக்க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த் துரத்தவும், தன் கால்கள் நடவாதிருந்த பாதையிலே சமாதானத்தோடே நடக்கவும் பண்ணினவர் யார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ச் செய்து நிறைவேற்றி, ஆதிமுதற்கொண்ட தலைமுறைகளை வரவழைக்கிறவர் யார்? முந்தினவராயிருக்கிற கர்த்தராகிய நான்தானே; பிந்தினவர்களோடும் இருப்பவராகிய நான்தான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வுகள் அதைக் கண்டு பயப்படும், பூமியின் கடையாந்தரங்கள் நடுங்கும்; அவர்கள் சேர்ந்துவ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ருக்கு ஒருவர் ஒத்தாசை செய்து திடன்கொள் என்று சகோதரனுக்குச் சகோதரன் சொல்ல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்திரவேலைக்காரன் தட்டானையும், சுத்தியாலே மெல்லிய தகடு தட்டுகிறவன் அடைகல்லின்மேல் அடிக்கிறவனையும் உற்சாகப்படுத்தி, இசைக்கிறதற்கான பக்குவமென்று சொல்லி, அது அசையாதபடிக்கு அவன் ஆணிகளால் அதை இறுக்க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தாசனாகிய இஸ்ரவேலே, நான் தெரிந்துகொண்ட யாக்கோபே, என் சிநேகிதன் ஆபிரகாமின் சந்ததிய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ூமியின் கடையாந்தரங்களிலிருந்து, உன்னை எடுத்து, அதின் எல்லைகளிலிருந்து அழைத்துவந்து, நீ என் தாசன், நான் உன்னைத் தெரிந்துகொண்டேன், நான் உன்னை வெறுத்துவிடவில்லை என்று சொன்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யப்படாதே, நான் உன்னுடனே இருக்கிறேன்; திகையாதே, நான் உன் தேவன்; நான் உன்னைப் பலப்படுத்தி உனக்குச் சகாயம்பண்ணுவேன்; என் நீதியின் வலதுகரத்தினால் உன்னைத் தாங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உன்மேல் எரிச்சலாயிருக்கிற யாவரும் வெட்கி இலச்சையடைவார்கள்; உன்னோடே வழக்காடுகிறவர்கள் நாசமாகி ஒன்றுமில்லாமற்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ோடே போராடினவர்களைத்தேடியும் காணாதிருப்பாய்; உன்னோடே யுத்தம்பண்ணின மனுஷர் ஒன்றுமில்லாமல் இல்பொருளா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யிருக்கிற கர்த்தராகிய நான் உன் வலதுகையைப் பிடித்து பயப்படாதே, நான் உனக்குத் துணைநிற்கிறேன் என்று 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யிருக்கிற கர்த்தராகிய நான் உன் வலதுகையைப் பிடித்து பயப்படாதே, நான் உனக்குத் துணைநிற்கிறேன் என்று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க்கோபு என்னும் பூச்சியே, இஸ்ரவேலின் சிறுகூட்டமே, பயப்படாதே; நான் உனக்குத் துணைநிற்கிறேன் என்று கர்த்தரும் இஸ்ரவேலின் பரிசுத்தருமாகிய உன் மீட்பர் உரை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போரடிக்கிறதற்கு நான் உன்னைப் புதிதும் கூர்மையுமான பற்களுள்ள யந்தரமாக்குகிறேன்; நீ மலைகளை மிதித்து நொறுக்கி, குன்றுகளைப் பதருக்கு ஒப்பாக்கிவிடு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ைத் தூற்றுவாய், அப்பொழுது காற்று அவைகளைக் கொண்டுபோய், சுழல்காற்று அவைகளைப் பறக்கடிக்கும்; நீயோ கர்த்தருக்குள்ளே களிகூர்ந்து, இஸ்ரவேலின் பரிசுத்தருக்குள்ளே மேன்மைபாராட்டிக்கொண்டிருப்ப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றுமையும் எளிமையுமானவர்கள் தண்ணீரைத் தேடி, அது கிடையாமல், அவர்கள் நாவு தாகத்தால் வறளும்போது, கர்த்தராகிய நான் அவர்களுக்குச் செவிகொடுத்து, இஸ்ரவேலின் தேவனாகிய நான் அவர்களைக் கைவிடாதிர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யர்ந்த மேடுகளில் ஆறுகளையும், பள்ளத்தாக்குகளின் நடுவே ஊற்றுகளையும் திறந்து, வனாந்தரத்தைத் தண்ணீர்த் தடாகமும், வறண்டபூமியை நீர்க்கேணிகளுமாக்கி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த்திலே கேதுருமரங்களையும், சீத்திம்மரங்களையும், மிருதுச்செடிகளையும், ஒலிவமரங்களையும் நட்டு, அவாந்தரவெளியிலே தேவதாருவிருட்சங்களையும், பாய்மரவிருட்சங்களையும், புன்னைமரங்களையும் உண்டுபண்ண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த்திலே கேதுருமரங்களையும், சீத்திம்மரங்களையும், மிருதுச்செடிகளையும், ஒலிவமரங்களையும் நட்டு, அவாந்தரவெளியிலே தேவதாருவிருட்சங்களையும், பாய்மரவிருட்சங்களையும், புன்னைமரங்களையும் உண்டுபண்ண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கரம் அதைச்செய்தது என்றும் இஸ்ரவேலின் பரிசுத்தர் அதைப் படைத்தார் என்றும், அனைவரும் கண்டு உணர்ந்து சிந்தித்து அறி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வழக்கைக் கொண்டுவாருங்கள் என்று கர்த்தர் சொல்லுகிறார்; உங்கள் பலமான நியாயங்களை வெளிப்படுத்துங்கள் என்று யாக்கோபின் ராஜா உரை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வைகளைக் கொண்டுவந்து, சம்பவிக்கப்போகிறவைகளை நமக்குத் தெரிவிக்கட்டும்; அவைகளில் முந்தி சம்பவிப்பவன் இன்னவைகளென்று சொல்லி, நாம் நம்முடைய மனதை அவைகளின்மேல் வைக்கும்படிக்கும், பிந்தி சம்பவிப்பவைகளையும் நாம் அறியும்படிக்கும் நமக்குத் தெரிவிக்கட்டும்; வருங்காரியங்களை நமக்கு அறிவிக்கட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வரும் காரியங்களை எங்களுக்குத் தெரிவியுங்கள்; அப்பொழுது நீங்கள் தேவர்கள் என்று அறிவோம்; அல்லது நன்மையாவது தீமையாவது செய்யுங்கள்; அப்பொழுது நாங்கள் திகைத்து ஏகமாய்க் கூடி அதைப்பார்ப்ப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ீங்கள் சூனியத்திலும் சூனியமாயிருக்கிறீர்கள்; உங்கள் செயல் வெறுமையிலும் வெறுமையானது; உங்களைத் தெரிந்துகொள்ளுகிறவன் அருவருப்பான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டக்கேயிருந்து ஒருவனை எழும்பப்பண்ணுவேன், அவன் வருவான்; சூரியோதய திசையிலிருந்து என் நாமத்தைத் தொழுதுகொள்ளுவான்; அவன் வந்து அதிபதிகளைச் சேற்றைப்போலவும், குயவன் களிமண்ணை மிதிப்பதுபோலவும் மிதி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அதை அறியும்படியாக ஆதியில் சொன்னவன் யார்? நாம் அவனை யதார்த்தவான் என்று சொல்லும்படி பூர்வகாலத்தில் அறிவித்தவன் யார்? அறிவிக்கிறவன் ஒருவனும் இல்லையே; உரைக்கிறவனும் இல்லையே; உங்கள் வார்த்தைகளைக் கேட்டிருக்கிறவனும் இல்லைய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ுதல் முதல், நானே, சீயோனை நோக்கி: இதோ, அவைகளைப் பாரென்று சொல்லி எருசலேமுக்கு சுவிசேஷகரைக் கொடுக்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ார்த்தேன், அவர்களில் அறிவிக்கிறவன் ஒருவனுமில்லை; நான் கேட்குங் காரியத்துக்குப் பிரதியுத்தரம் கொடுக்கத்தக்க ஒரு ஆலோசனைக்காரனும் அவர்களில் இ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ார்த்தேன், அவர்களில் அறிவிக்கிறவன் ஒருவனுமில்லை; நான் கேட்குங் காரியத்துக்குப் பிரதியுத்தரம் கொடுக்கத்தக்க ஒரு ஆலோசனைக்காரனும் அவர்களில் இ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அவர்கள் எல்லாரும் மாயை, அவர்கள் கிரியைகள் விருதா; அவர்களுடைய விக்கிரகங்கள் காற்றும் வெறுமையுந்தான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్వీపములారా, నాయెదుట మౌనముగా నుండుడి జనములారా, నూతనబలము పొందుడి. వారు నా సన్నిధిక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వలెను వ్యాజ్యెము తీర్చుకొనుటకు మనము కూడుకొందము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న ప్రవర్తన అంతటిలో నీతిని జరిగించువానిని తూర్పు నుండి రేపి పిలిచినవాడెవడు? ఆయన అతనికి జన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ుచున్నాడు రాజులను లోపరచుచున్నాడు ధూళివలెవారిని అతని ఖడ్గమునకు అప్పగించుచున్నాడు ఎగిరి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ట్టువలె అతని వింటికి వారిని అప్పగిం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వారిని తరుముచున్నాడు తాను ఇంతకుముందు వెళ్ళనిత్రోవనే సురక్షితముగ దాటిపోవ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వడు దీని నాలోచించి జరిగించెను? ఆదినుండి మానవ వంశములను పిలిచినవాడనైన యెహోవానగు నేనే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టివాడను కడవరివారితోను ఉండువ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్వీపములు చూచి దిగులుపడుచున్నవి భూదిగంతములు వణకుచున్నవి జనులు వచ్చి చేర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ఒకనికొకడు సహాయము చేసికొందురు ధైర్యము వహించుమని యొకనితో ఒకడు చెప్పు 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ుకుటనుగూర్చి అది బాగుగా ఉన్నదని చెప్పి శిల్పి కంసాలిని ప్రోత్సాహపరచును సుత్తెతో నునుపుచేయ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గలి మీద కొట్టు వానిని ప్రోత్సాహపరచును విగ్రహము కదలకుండ పనివాడు మేకులతో దాని బి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సేవకుడవైన ఇశ్రాయేలూ, నేనేర్పరచుకొనిన యాకోబూ,నా స్నేహితుడైన అబ్రాహాము సంతానమ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భూదిగంతములనుండి నేను పట్టుకొని దాని కొనల నుండి పిలుచుకొనిన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నా దాసుడవనియు నేను నిన్ను ఉపేక్షింపక యేర్పరచుకొంటిననియు నేను నీతో చెప్పియున్నా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ైయున్నాను భయపడకుము నేను నీ దేవుడనై యున్నాను దిగులుపడకుము నేను నిన్ను బలపరతును నీకు సహ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డను నేనే నీతియను నా దక్షిణహస్తముతో నిన్ను ఆదుకొం 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మీద కోపపడినవారందరు సిగ్గుపడి విస్మయ మొందె దరు నీతో వాదించువారు మాయమై నశించిపోవ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తో కలహించువారిని నీవు వెదకుదువు గాని వారిని కనుగొనలేకపోవుదువు నీతో యుద్ధము చేయువారు మాయ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దురు అభావ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దేవుడనైన యెహోవానగు నేనుభయపడకుము నేను నీకు సహాయము చేసెదనని చెప్పుచు నీ కుడిచే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ురుగువంటి యాకోబూ, స్వల్పజనమగు ఇశ్రాయేలూ, భయపడకుడి నేను నీకు సహాయము చేయుచున్నాను అ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 నీ విమోచకుడు ఇశ్రాయేలు పరిశుద్ధ దేవు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క్కులు పెట్టబడి పదునుగల క్రొత్తదైన నురిపిడి మ్రానుగా నిన్ను నియమించియున్నాను నీవు పర్వత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ూర్చుదువు వాటిని పొడి చేయు దువు కొండలను పొట్టువలె చేయు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వాటిని గాలించగా గాలి వాటిని కొని పోవును సుడిగాలి వాటిని చెదరగొట్టును. నీవు యెహోవా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ించుదువు ఇశ్రాయేలు పరిశుద్ధదేవునిబట్టి అతిశయపడ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ీనదరిద్రులు నీళ్లు వెదకుచున్నారు, నీళ్లు దొరకక వారి నాలుక దప్పిచేత ఎండిపోవుచున్నది, యెహోవా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ారికి ఉత్తరమిచ్చెదను ఇశ్రాయేలు దేవుడనైన నేను వారిని విడన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నులు చూచి యెహోవా హస్తము ఈ కార్యము చేసెననియు ఇశ్రాయేలు పరిశుద్ధ దేవుడు దీని కలుగజేసె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ి మనస్కరించి స్పష్టముగా గ్రహించు 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చెట్లులేని మెట్టలమీద నేను నదులను పారజేసెదను లోయలమధ్యను ఊటలను ఉబుకజేసెదను అరణ్యమును నీటిమడుగ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డిన నేలను నీటిబుగ్గలుగాన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అరణ్యములో దేవదారు వృక్షమును తుమ్మ చెట్లను గొంజిచెట్లను తైలవృక్షమును నాటిం చెదను అడవ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ాలవృక్షములను సరళవృక్షములను నేరెడి వృక్షములను నాట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్యాజ్యెమాడుడని యెహోవా అనుచున్నాడు మీ రుజువు చూపించుడని యాకోబురాజు చెప్ప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జరుగబోవువాటిని విశదపరచి మాయెదుట తెలియ జెప్పుడి పూర్వమైనవాటిని విశదపరచుడి మేమాలోచించి వాటి ఫల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ునట్లు వాటిని మాకు తెలియజెప్పుడి లేనియెడల రాగలవాటిని మాకు తెలియజ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కమీదట రాబోవు సంగతులను తెలియజెప్పుడి అప్పుడు మీరు దేవతలని మేము ఒప్పుకొందుము మేము ఒకరినొక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టిచేసికొని కనుగొనునట్లు మేలైనను కీడైనన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ీరు మాయాసంతానము మీ కార్యము శూన్యము మిమ్మును కోరుకొనువారు హే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ఉత్తరదిక్కునుండి నేనొకని రేపుచున్నాను నా నామమున ప్రార్థించువాడొకడు సూర్యోదయ దిక్క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ాడు ఒకడు బురద త్రొక్కునట్లు కుమ్మరి మన్ను త్రొక్కు నట్లు అతడు సైన్యాధిపత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లగద్రొక్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ేము ఒప్పుకొనునట్లు జరిగినదానిని ఆదినుండియు తెలియజెప్పినవాడెవడు? ఆ వాదము న్యాయమని మేము అన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వ కాలమున దానిని తెలియజెప్పినవాడెవడు? దాని తెలియజెప్పువాడెవడును లేడు వినుపించు వా డెవడును లేడు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ు వినువాడె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లకించుడి, అవియే అని మొదట సీయోనుతో చెప్పిన వాడను నేనే యెరూషలేమునకు వర్తమానము ప్రకటింపు నొ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ే పం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ేను చూడగా ఎవడును లేకపోయెను నేను వారిని ప్రశ్నవేయగా ప్రత్యుత్తరమియ్యగల ఆలోచనకర్త యె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ందరు మాయాస్వరూపులు వారి క్రియలు మాయ వారి పోతవిగ్రహములు శూన్యములు అవి వట్టిగాలియై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2026-10-20T02:46:23Z</dcterms:created>
  <dcterms:modified xsi:type="dcterms:W3CDTF">2026-10-20T02:46:23Z</dcterms:modified>
  <dc:title>యెషయా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