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ீர்க்கதரிசிகளுடைய இரத்தமும் பரிசுத்தவான்களுடைய இரத்தமும் பூமியில் கொல்லப்பட்ட அனைவருடைய இரத்தமும் அவளிடத்தில் காணப்பட்டது என்று விளம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ீர்க்கதரிசிகளுடைய இரத்தமும் பரிசுத்தவான்களுடைய இரத்தமும் பூமியில் கொல்லப்பட்ட அனைவருடைய இரத்தமும் அவளிடத்தில் காணப்பட்டது என்று விளம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வேறொரு தூதன் மிகுந்த அதிகாரமுடையவனாய், வானத்திலிருந்து இறங்கிவரக்கண்டேன்; இவனுடைய மகிமையினால் பூமி பிரகாசம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வேறொரு தூதன் மிகுந்த அதிகாரமுடையவனாய், வானத்திலிருந்து இறங்கிவரக்கண்டேன்; இவனுடைய மகிமையினால் பூமி பிரகாசம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லத்த சத்தமிட்டு: மகா பாபிலோன் விழுந்தது! விழுந்தது! அது பேய்களுடைய குடியிருப்பும், அசுத்த ஆவிகளுடைய காவல்வீடும், அசுத்தமும் அருவருப்புமுள்ள சகலவித பறவைகளுடைய கூடும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வேசித்தனத்தின் உக்கிரமான மதுவை எல்லா ஜாதிகளும் குடித்தார்கள்; பூமியின் ராஜாக்கள் அவளோடே வேசித்தனம்பண்ணினார்கள்; பூமியின் வர்த்தகர் அவளுடைய செல்வச்செருக்கின் மிகுதியினால் ஐசுவரியவான்களானார்கள் என்று விளம்ப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, வேறொரு சத்தம் வானத்திலிருந்து உண்டாகக் கேட்டேன். அது: என் ஜனங்களே, நீங்கள் அவளுடைய பாவங்களுக்கு உடன்படாமலும், அவளுக்கு நேரிடும் வாதைகளில் அகப்படாமலும் இருக்கும்படிக்கு அவளைவிட்டு வெளியே வா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, வேறொரு சத்தம் வானத்திலிருந்து உண்டாகக் கேட்டேன். அது: என் ஜனங்களே, நீங்கள் அவளுடைய பாவங்களுக்கு உடன்படாமலும், அவளுக்கு நேரிடும் வாதைகளில் அகப்படாமலும் இருக்கும்படிக்கு அவளைவிட்டு வெளியே வா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ளுடைய பாவம் வானபரியந்தம் எட்டினது, அவளுடைய அநியாயங்களை தேவன் நினைவுகூர்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உங்களுக்குப் பலனளித்ததுபோல நீங்களும் அவளுக்குப் பலனளியுங்கள்; அவளுடைய கிரியைகளுக்குத்தக்கதாக அவளுக்கு இரட்டிப்பாகக் கொடுத்துத் தீருங்கள்; அவள் உங்களுக்குக் கலந்துகொடுத்த பாத்திரத்திலே இரட்டிப்பாக அவளுக்குக் கலந்துகொ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உங்களுக்குப் பலனளித்ததுபோல நீங்களும் அவளுக்குப் பலனளியுங்கள்; அவளுடைய கிரியைகளுக்குத்தக்கதாக அவளுக்கு இரட்டிப்பாகக் கொடுத்துத் தீருங்கள்; அவள் உங்களுக்குக் கலந்துகொடுத்த பாத்திரத்திலே இரட்டிப்பாக அவளுக்குக் கலந்துகொ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னை மகிமைப்படுத்தி, செல்வச்செருக்காய் வாழ்ந்ததெவ்வளவோ அவ்வளவாய் வாதையையும் துக்கத்தையும் அவளுக்குக் கொடுங்கள். நான் ராஜஸ்திரீயாய் வீற்றிருக்கிறேன்; நான் கைம்பெண்ணல்ல, நான் துக்கத்தைக் காண்பதில்லையென்று அவள் தன் இருதயத்திலே எண்ணி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வளுக்கு வரும் வாதைகளாகிய சாவும் துக்கமும் பஞ்சமும் ஒரே நாளிலே வரும்; அவள் அக்கினியினாலே சுட்டெரிக்கப்படுவாள்; அவளுக்கு நியாயத்தீர்ப்புக் கொடுக்கும் தேவனாகிய கர்த்தர் வல்லமையுள்ள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அவளுக்கு வரும் வாதைகளாகிய சாவும் துக்கமும் பஞ்சமும் ஒரே நாளிலே வரும்; அவள் அக்கினியினாலே சுட்டெரிக்கப்படுவாள்; அவளுக்கு நியாயத்தீர்ப்புக் கொடுக்கும் தேவனாகிய கர்த்தர் வல்லமையுள்ளவ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னே வேசித்தனஞ்செய்து செல்வச்செருக்காய் வாழ்ந்த பூமியின் ராஜாக்களும் அவள் வேகிறதினால் உண்டான புகையைக் காணும்போது அவளுக்காக அழுது புலம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ளுடனே வேசித்தனஞ்செய்து செல்வச்செருக்காய் வாழ்ந்த பூமியின் ராஜாக்களும் அவள் வேகிறதினால் உண்டான புகையைக் காணும்போது அவளுக்காக அழுது புலம்ப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க்கு உண்டான வாதையினால் பயந்து, தூரத்திலே நின்று: ஐயையோ! பாபிலோன், மகாநகரமே! பலமான பட்டணமே! ஒரே நாழிகையில் உனக்கு ஆக்கினை வந்ததே! என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ுக்கு உண்டான வாதையினால் பயந்து, தூரத்திலே நின்று: ஐயையோ! பாபிலோன், மகாநகரமே! பலமான பட்டணமே! ஒரே நாழிகையில் உனக்கு ஆக்கினை வந்ததே! என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ர்த்தகர்களும் தங்கள் தங்கள் சரக்குகளாகிய பொன்னையும், வெள்ளியையும், இரத்தினங்களையும், முத்துக்களையும், சல்லாவையும், இரத்தாம்பரத்தையும், பட்டாடைகளையும், சிவப்பாடைகள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வர்த்தகர்களும் தங்கள் தங்கள் சரக்குகளாகிய பொன்னையும், வெள்ளியையும், இரத்தினங்களையும், முத்துக்களையும், சல்லாவையும், இரத்தாம்பரத்தையும், பட்டாடைகளையும், சிவப்பாடைகள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வாசனைக் கட்டைகளையும், தந்தத்தினால் செய்திருக்கிற சகலவித வஸ்துக்களையும், விலையுயர்ந்த மரத்தினாலும் வெண்கலத்தினாலும் இரும்பினாலும் வெள்ளைக் கல்லினாலும் செய்திருக்கிற சகலவித வஸ்துக்கள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லவங்கப்பட்டையையும், தூபவர்க்கங்களையும், தைலங்களையும், சாம்பிராணியையும், திராட்சரசத்தையும், எண்ணெயையும், மெல்லிய மாவையும் கோதுமையையும், மாடுகளையும், ஆடுகளையும், குதிரைகளையும், இரதங்களையும், அடிமைகளையும், மனுஷருடைய ஆத்துமாக்களையும் இனிக் கொள்வாரில்லாதபடியால், அவளுக்காக அழுது புலம்ப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ஆத்துமா இச்சித்த பழவர்க்கங்கள் உன்னைவிட்டு நீங்கிப்போயின; கொழுமையானவைகளும் சம்பிரமமானவைகளும் உன்னைவிட்டு நீங்கிப்போயின; நீ அவைகளை இனிக் காண்ப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ஆத்துமா இச்சித்த பழவர்க்கங்கள் உன்னைவிட்டு நீங்கிப்போயின; கொழுமையானவைகளும் சம்பிரமமானவைகளும் உன்னைவிட்டு நீங்கிப்போயின; நீ அவைகளை இனிக் காண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ப்பட்டவைகளைக் கொண்டு வர்த்தகம்பண்ணி அவளால் ஐசுவரியவான்களானவர்கள் அவளுக்கு உண்டான வாதையினால் பயந்து, தூரத்திலே நின்ற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யையோ! சல்லாவும் இரத்தாம்பரமும் சிவப்பாடையும் தரித்து, பொன்னினாலும் இரத்தினங்களினாலும் முத்துக்களினாலும் சிங்காரிக்கப்பட்டிருந்த மகா நகரமே! ஒரு நாழிகையிலே இவ்வளவு ஐசுவரியமும் அழிந்துபோயிற்றே! என்று சொல்லி, அழுது துக்கி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லுமிகள் யாவரும், கப்பல்களில் யாத்திரை பண்ணுகிறவர்கள் யாவரும், கப்பலாட்களும், சமுத்திரத்திலே தொழில்செய்கிற யாவரும் தூரத்திலே நின்ற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லுமிகள் யாவரும், கப்பல்களில் யாத்திரை பண்ணுகிறவர்கள் யாவரும், கப்பலாட்களும், சமுத்திரத்திலே தொழில்செய்கிற யாவரும் தூரத்திலே நின்ற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வேகிறதினால் உண்டான புகையைப் பார்த்து: இந்த மகா நகரத்திற்கொப்பான நகரம் உண்டோ என்று சத்தமி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ள் வேகிறதினால் உண்டான புகையைப் பார்த்து: இந்த மகா நகரத்திற்கொப்பான நகரம் உண்டோ என்று சத்தமி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தலைகள்மேல் புழுதியைப்போட்டுக்கொண்டு: ஐயையோ, மகா நகரமே! சமுத்திரத்திலே கப்பல்களையுடைய அனைவரும் இவளுடைய உச்சிதமான சம்பூரணத்தினால் ஐசுவரியவான்களானார்களே! ஒரு நாழிகையில் இவள் பாழாய்ப்போனாளே! என்று அழுது துக்கித்து ஓலமி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மே! பரிசுத்தவான்களாகிய அப்போஸ்தலர்களே! தீர்க்கதரிசிகளே! அவளைக்குறித்துக் களிகூருங்கள். உங்கள் நிமித்தம் தேவன் அவளை நியாயந்தீர்த்தாரே! என்று தூதன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ரலோகமே! பரிசுத்தவான்களாகிய அப்போஸ்தலர்களே! தீர்க்கதரிசிகளே! அவளைக்குறித்துக் களிகூருங்கள். உங்கள் நிமித்தம் தேவன் அவளை நியாயந்தீர்த்தாரே! என்று தூதன்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லமுள்ள தூதனொருவன் பெரிய ஏந்திரக்கல்லையொத்த ஒரு கல்லை எடுத்துச் சமுத்திரத்திலே எறிந்து: இப்படியே பாபிலோன் மகாநகரம் வேகமாய்த் தள்ளுண்டு, இனி ஒருபோதும் காணப்படாமற்போ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, பலமுள்ள தூதனொருவன் பெரிய ஏந்திரக்கல்லையொத்த ஒரு கல்லை எடுத்துச் சமுத்திரத்திலே எறிந்து: இப்படியே பாபிலோன் மகாநகரம் வேகமாய்த் தள்ளுண்டு, இனி ஒருபோதும் காணப்படாமற்போ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ுரமண்டலக்காரரும், கீதவாத்தியக்காரரும். நாகசுரக்காரரும், எக்காளக்காரருமானவர்களுடைய சத்தம் இனி உன்னிடத்தில் கேட்கப்படுவதுமில்லை; எந்தத் தொழிலாளியும் இனி உன்னிடத்தில் காணப்படுவதுமில்லை; ஏந்திரசத்தம் இனி உன்னிடத்தில் கேட்கப்படுவத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ிளக்குவெளிச்சம் இனி உன்னிடத்தில் பிரகாசிப்பதுமில்லை; மணவாளனும் மணவாட்டியுமானவர்களுடைய சத்தம் இனி உன்னிடத்தில் கேட்கப்படுவதுமில்லை. உன் வர்த்தகர் பூமியில் பெரியோர்களாயிருந்தார்களே; உன் சூனியத்தால் எல்லா ஜாதிகளும் மோசம்போன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്രവാചകന്മാരുടെയും വിശുദ്ധന്മാരുടെയും ഭൂമിയിൽവെച്ചു കൊന്നുകളഞ്ഞ എല്ലാവരുടെയും രക്തം അവളിൽ അ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ഞാൻ വലിയ അധികാരമുള്ള മറ്റൊരു ദൂതൻ സ്വർഗ്ഗത്തിൽനിന്നു ഇറങ്ങുന്നതു കണ്ടു; അവന്റെ തേജസ്സ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 പ്രകാശ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ഉറക്കെ വിളിച്ചുപറഞ്ഞതു: വീണുപോയി: മഹതിയാം ബാബിലോൻ വീണുപോയി; ദുർഭൂതങ്ങളുടെ പാർപ്പിടവും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ശുദ്ധാത്മാക്കളുടെയും തടവും അശുദ്ധിയും അറെപ്പുമുള്ള സകലപക്ഷികളുടെയും തടവുമായിത്തി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ളുടെ വേശ്യാവൃത്തിയുടെ ക്രോധമദ്യം സകലജാതികളും കുടിച്ചു; ഭൂമിയിലെ രാജാക്കന്മാർ അവ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ശ്യാസംഗം ചെയ്കയും ഭൂമിയിലെ വ്യാപാരികൾ അവളുടെ പുളെപ്പിന്റെ ആധിക്യത്താൽ സമ്പന്നരാ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േറോരു ശബ്ദം സ്വർഗ്ഗത്തിൽ നിന്നു പറയുന്നതായി ഞാൻ കേട്ടതു. എന്റെ ജനമായുള്ളോരേ, അവളുടെ പാപ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ാളികളാകാതെയും അവളുടെ ബാധകളിൽ ഓഹരിക്കാരാകാതെയുമിരിപ്പാൻ അവളെ വിട്ടു പോ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ളുടെ പാപം ആകാശത്തോളം കുന്നിച്ചിരിക്കുന്നു; അവളുടെ അകൃത്യം ദൈവം ഓർത്തിട്ടുമ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ൾ നിങ്ങൾക്കു ചെയ്തതുപോലെ നിങ്ങൾ അവൾക്കു പകരം ചെയ്‍വിൻ; അവളുടെ പ്രവൃത്തികൾക്കു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ക്കു ഇരട്ടിച്ചു കൊടുപ്പിൻ; അവൾ കലക്കിത്തന്ന പാനപാത്രത്തിൽ അവൾക്കു ഇരട്ടി കലക്കിക്കൊടു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ൾ തന്നെത്താൻ മഹത്വപ്പെടുത്തി പുളെച്ചേടത്തോളം അവൾക്കു പീഡയും ദുഃഖവും കൊടുപ്പിൻ. രാജ്ഞിയ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ഇരിക്കുന്നു; ഞാൻ വിധവയല്ല; ദുഃഖം കാൺകയുമില്ല എന്നു അവൾ ഹൃദയംകൊണ്ട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നിമിത്തം മരണം, ദുഃഖം, ക്ഷാമം എന്നിങ്ങനെ അവളുടെ ബാധകൾ ഒരു ദിവസത്തിൽ തന്നേ വരും; അവളെ തീ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ു ചുട്ടുകളയും; അവളെ ന്യായം വിധിച്ച ദൈവമായ കർത്താവു ശക്തന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ളോടു കൂടെ വേശ്യാസംഗം ചെയ്തു പുളെച്ചിരിക്കുന്ന ഭൂരാജാക്കന്മാർ അവളുടെ പീഡനിമിത്തം ഭയ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രത്തു നിന്നുകൊണ്ടു അവളുടെ ദഹനത്തിന്റെ പുക കാണുമ്പോൾ അവളെച്ചൊല്ലി കരഞ്ഞും മാറത്തടിച്ചുംകൊ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യ്യോ, അയ്യോ, മഹാനഗരമായ ബാബിലോനേ, ബലമേറിയ പട്ടണമേ, ഒരു മണിക്കൂറുകൊണ്ടു നിന്റെ ന്യായവി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ല്ലോ എന്നു പറ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ഭൂമിയിലെ വ്യാപാരികൾ പൊന്നു, വെള്ളി, രത്നം, മുത്തു, നേരിയ തുണി, ധൂമ്ര വസ്ത്രം, പ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ുഞ്ചുവപ്പു, ചന്ദനത്തരങ്ങ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നക്കൊമ്പുകൊണ്ടുള്ള സകലവിധ സാമാനങ്ങൾ, വിലയേറിയ മരവും പിച്ചളയും ഇരിമ്പും മർമ്മരക്കല്ലുംകൊണ്ട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ോ സാമാന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ലവംഗം, ഏലം, ധൂപവർഗ്ഗം, മൂറു, കുന്തുരുക്കം, വീഞ്ഞു, എണ്ണ, നേരിയ മാവു, കോതമ്പു, കന്നുകാലി, ആ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, രഥം, മാനുഷദേഹം, മാനുഷപ്രാണൻ എന്നീ ചരക്കു ഇനി ആരും വാങ്ങായ്കയാൽ അവളെച്ചൊല്ലി കര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കൊതിച്ച കായ്കനിയും നിന്നെ വിട്ടുപോയി; സ്വാദും ശോഭയും ഉള്ളതെല്ലാം നിനക്കു ഇല്ലാതെയായി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 അവയെ ഒരിക്കലും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ഈ വകകൊണ്ടു വ്യാപാരം ചെയ്തു അവളാൽ സമ്പന്നരായവർ അവൾക്കുള്ള പീഡ ഭയപ്പെട്ടു ദൂരത്തുനി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യ്യോ, അയ്യോ, മഹാനഗരമേ, നേരിയ തുണിയും ധൂമ്രവർണ്ണവും കടുഞ്ചുവപ്പും ധരിച്ചു പൊന്നും രത്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ത്തും അണിഞ്ഞവളേ, ഇത്രവലിയ സമ്പത്തു ഒരു മണിക്കൂറുകൊണ്ടു നശിച്ചുപോയല്ലോ എന്നു പറഞ്ഞു കര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ഃഖ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ഏതു മാലുമിയും ഓരോ ദിക്കിലേക്കു കപ്പലേറി പോകുന്ന ഏവനും കപ്പൽക്കാരും കടലിൽ തൊഴ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രൊ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ൂരത്തുനിന്നു അവളുടെ ദഹനത്തിന്റെ പുക കണ്ടു: മഹാനഗരത്തോടു തുല്യമായ നഗരം ഏ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ച്ചു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തലയിൽ പൂഴി വാരിയിട്ടുംകൊണ്ടു: അയ്യോ, അയ്യോ, കടലിൽ കപ്പലുള്ളവർക്കു എല്ലാ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ഐശ്വര്യത്താൽ സമ്പത്തു വർദ്ധിപ്പിച്ച മഹാനഗരം ഒരു മണിക്കൂറുകൊണ്ടു നശിച്ചു പോയല്ലോ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ഞ്ഞും ദുഃഖിച്ചുംകൊണ്ട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്വർഗ്ഗമേ, വിശുദ്ധന്മാരും അപ്പൊസ്തലന്മാരും പ്രവാചകന്മാരുമായുള്ളോരേ, ദൈവം അവ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വേണ്ടി പ്രതികാരം നടത്തിയതുകൊണ്ടു അവളെച്ചൊല്ലി ആനന്ദ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ിന്നെ ശക്തനായോരു ദൂതൻ തിരികല്ലോളം വലുതായോരു കല്ലു എടുത്തു സമുദ്രത്തിൽ എറിഞ്ഞു 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ിനെ ബാബിലോൻ മഹാനഗരത്തെ ഹേമത്തോടെ എറിഞ്ഞുകളയും; ഇനി അതിനെ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ൈണികന്മാർ, വാദ്യക്കാർ, കുഴലൂത്തുകാർ, കാഹളക്കാർ എന്നിവരുടെ സ്വരം നിന്നിൽ ഇനി കേൾക്കയില്ല; യാത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ൌശലപ്പണിയും ചെയ്യുന്ന ഒരു ശില്പിയെയും നിന്നിൽ ഇനി കാണുകയില്ല; തിരികല്ലിന്റെ ഒച്ച ഇനി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ിളക്കിന്റെ വെളിച്ചം ഇനി നിന്നിൽ പ്രകാശിക്കയില്ല; മണവാളന്റെയും മണവാട്ടിയുടെയും സ്വരം ഇനി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ില്ല; നിന്റെ വ്യാപാരികൾ ഭൂമിയിലെ മഹത്തുക്കൾ ആയിരുന്നു; നിന്റെ ക്ഷുദ്രത്താൽ സകലജാത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ശീകരി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2026-10-21T10:23:58Z</dcterms:created>
  <dcterms:modified xsi:type="dcterms:W3CDTF">2026-10-21T10:23:58Z</dcterms:modified>
  <dc:title>വെളിപാട്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