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செய்யத்தகாத காரியங்களை இஸ்ரவேல் புத்திரர் தங்கள் தேவனாகிய கர்த்தருக்கு விரோதமாக இரகசியத்தில் செய்ததுமன்றி, காவல்காக்கிற கோபுரங்கள் தொடங்கி அரணான பட்டணங்கள் மட்டுமுள்ள தங்கள் ஊர்களிலெல்லாம் தங்களுக்கு மேடைகளையும் கட்டி,]]></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யரமான சகல மேட்டின்மேலும் பச்சையான சகல மரத்தின்கீழும் தங்களுக்குச் சிலைகளையும் விக்கிரகத் தோப்புகளையும் நிறு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தங்களை விட்டுக் குடிவிலக்கின ஜாதிகளைப்போல, சகல மேடைகளிலும் தூபங்காட்டி, கர்த்தருக்குக் கோபமுண்டாகத் துர்க்கிரியைகளைச் செய்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தாவின் ராஜாவாகிய ஆகாசின் பன்னிரண்டாம் வருஷத்தில், ஏலாவின் குமாரனாகிய ஓசெயா இஸ்ரவேலின்மேல் ராஜாவாகி, சமாரியாவிலே ஒன்பதுவருஷம் ராஜ்யபாரம்பண்ணி,]]></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ப்படிச் செய்யத்தகாது என்று கர்த்தர் தங்களுக்குச் சொல்லியிருந்தும், நரகலான விக்கிரகங்களைச் சேவித்துவ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ன் பார்வைக்குப் பொல்லாப்பானதைச் செய்தான்; ஆனாலும் தனக்கு முன்னிருந்த இஸ்ரவேலின் ராஜாக்களைப் போல் செய்யவில்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பொல்லாத வழிகளை விட்டுத் திரும்பி, நான் உங்கள் பிதாக்களுக்குக் கட்டளையிட்டதும், என் ஊழியக்காரராகிய தீர்க்கதரிசிகளைக் கொண்டு உங்களுக்குச் சொல்லியனுப்பினதுமான நியாயப்பிரமாணத்தின்படியெல்லாம் என் கற்பனைகளையும் என் கட்டளைகளையும் கைக்கொள்ளுங்கள் என்று கர்த்தர் தீர்க்கதரிசிகள் ஞான திருஷ்டிக்காரர் எல்லாரையுங்கொண்டு இஸ்ரவேலுக்கும் யூதாவுக்கும் திடச்சாட்சியாய் எச்சரித்துக்கொண்டிருந்து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 விரோதமாக அசீரியாவின் ராஜாவாகிய சல்மனாசார் வந்தான்; அப்பொழுது ஓசெயா அவனைச் சேவிக்கிறவனாகி, அவனுக்குப் பகுதிகட்டி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செவிகொடாமல், தங்கள் தேவனாகிய கர்த்தர்மேல் விசுவாசியாமற்போன கடினக் கழுத்துள்ள தங்கள் பிதாக்களைப்போல், தங்கள் கழுத்தைக் கடினப்படு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ஓசெயா எகிப்தின் ராஜாவாகிய சோ என்பவனிடத்துக்கு ஸ்தானாபதிகளை அனுப்பினதும், தனக்கு வருஷந்தோறும் செய்ததுபோல், பகுதி அனுப்பாதே போனதுமான கலக யோசனையை அசீரியாவின் ராஜா ஓசெயாவினிடத்திலே கண்டு, அவனைப் பிடித்துக் கட்டிச் சிறைச்சாலையிலே வைத்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ருடைய கட்டளைகளையும், அவர் தங்கள் பிதாக்களோடே பண்ணின அவருடைய உடன்படிக்கையையும், அவர் தங்களுக்குத் திடச்சாட்சியாய்க் காண்பித்த அவருடைய சாட்சிகளையும் வெறுத்து விட்டு, வீணான விக்கிரகங்களைப் பின்பற்றி வீணராகி, அவர்களைச் சுற்றிலும் இருக்கிறவர்களைப்போல, செய்ய வேண்டாமென்று கர்த்தர் தங்களுக்குக் கட்டளையிட்டு விலக்கியிருந்த ஜாதிகளுக்குப் பின்சென்று,]]></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சீரியா ராஜா தேசம் எங்கும் பொய், சமாரியாவுக்கும் வந்து அதை மூன்று வருஷம் முற்றிக்கை போட்டிருந்தா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ங்கள் தேவனாகிய கர்த்தரின் கற்பனைகளையெல்லாம் விட்டுவிட்டு, இரண்டு கன்றுக்குட்டிகளாகிய வார்ப்பித்த விக்கிரகங்களைத் தங்களுக்கு உண்டாக்கி, விக்கிரகத் தோப்புகளை நாட்டி, வானத்தின் சேனைகளையெல்லாம் பணிந்துகொண்டு, பாகாலைச் சேவித்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ஓசெயாவின் ஒன்பதாம் வருஷத்தில் அசீரியா ராஜா சமாரியாவைப் பிடித்து, இஸ்ரவேலை அசீரியாவுக்குச் சிறையாகக் கொண்டுபோய், அவர்களைக் கோசான் நதி ஓரமான ஆலாகிலும் ஆபோரிலும் மேதியரின் பட்டணங்களிலும் குடியேற்றினா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தங்கள் குமாரரையும் தங்கள் குமாரத்திகளையும் தீக்கடக்கப்பண்ணி, குறிகேட்டு நிமித்தங்கள் பார்த்து, கர்த்தருக்குக் கோபமுண்டாக்க அவர் பார்வைக்குப் பொல்லாப்பானதைச் செய்கிறதற்குத் தங்களை விற்றுப் போ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கிப்தின் ராஜாவாகிய பார்வோனுடைய கையின்கீழிருந்த தங்களை எகிப்து தேசத்திலிருந்து வரப்பண்ணின தங்கள் தேவனாகிய கர்த்தருக்கு விரோதமாக இஸ்ரவேல் புத்திரர் பாவஞ்செய்து, அந்நிய தேவர்களுக்குப் பயந்து நடந்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இஸ்ரவேலின்மேல் மிகவும் கோபமடைந்து, அவர்களைத் தம்முடைய முகத்தைவிட்டு அகற்றினார்; யூதாகோத்திரமாத்திரமே மீதியாயிற்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இஸ்ரவேல் புத்திரருக்கு முன்பாகத் துரத்தின ஜாதிகளின் வழிபாடுகளிலும் இஸ்ரவேல் ராஜாக்களின் வழிபாடுகளிலும் நடந்துகொண்டிருந்தா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தா ஜனங்களும் தங்கள் தேவனாகிய கர்த்தரின் கற்பனைகளைக் கைக்கொள்ளாமல் இஸ்ரவேல் உண்டாக்கின வழிபாடுகளில் நடந்தா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கர்த்தர் இஸ்ரவேல் சந்ததியாரையெல்லாம் புறக்கணித்து, அவர்களைத் தமது முகத்தைவிட்டுத் தள்ளுமட்டாக ஒடுக்கி, அவர்களைக் கொள்ளைக்காரர் கையில் ஒப்புக்கொடுத்தா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ஸ்ரவேலர் தாவீது வம்சத்தை விட்டுப் பிரிந்து, நேபாத்தின் குமாரனாகிய யெரொபெயாமை ராஜாவாக்கினார்கள்; அப்பொழுது யெரொபெயாம் இஸ்ரவேலைக் கர்த்தரை விட்டுப் பின்வாங்கவும், பெரிய பாவத்தைச் செய்யவும்பண்ணி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டியே இஸ்ரவேல் புத்திரர் யெரொபெயாம் செய்த எல்லாப் பாவங்களிலும் நடந்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தீர்க்கதரிசிகளாகிய தம்முடைய ஊழியக்காரர் எல்லாரையும் கொண்டு சொல்லியிருந்தபடி, அவர்களைத் தமது சமுகத்தைவிட்டு அகற்றுகிற வரைக்கும் அவைகளை விட்டு விலகாதிருந்தார்கள்; இப்படியே இஸ்ரவேலர் தங்கள் தேசத்தினின்று அசீரியாவுக்குக் கொண்டுபோகப்பட்டு இந்நாள்வரைக்கும் இருக்கிறா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சீரியா ராஜா, பாபிலோனிலும், கூத்தாவிலும், ஆபாவிலும், ஆமாத்திலும், செப்பர்யாயிமிலும் இருந்து மனுஷரை வரப்பண்ணி, அவர்களை இஸ்ரவேல் புத்திரருக்குப் பதிலாகச் சமாரியாவின் பட்டணங்களிலே குடியேற்றினான்; இவர்கள் சமாரியாவைச் சொந்தமாய்க் கட்டிக்கொண்டு அதின் பட்டணங்களிலே குடியிருந்தா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அங்கே குடியேறினது முதல், கர்த்தருக்குப் பயப்படாததினால், கர்த்தர் அவர்களுக்குள்ளே சிங்கங்களை அனுப்பினார்; அவைகள் அவர்களில் சிலரைக் கொன்றுபோட்ட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ஜனங்கள் அசீரியா ராஜாவை நோக்கி: நீர் இங்கேயிருந்து அனுப்பி சமாரியாவின் பட்டணங்களிலே குடியேற்றுவித்த ஜாதிகள் அந்த தேசத்து தேவனுடைய காரியத்தை அறியாதபடியினால், அவர் அவர்களுக்குள்ளே சிங்கங்களை அனுப்பினார்; அந்த தேசத்து தேவனுடைய காரியத்தை அவர்கள் அறியாதபடியினால், அவைகள் அவர்களைக் கொன்றுபோடுகிறது என்று சொன்னா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தற்கு அசீரியா ராஜா: நீங்கள் அங்கேயிருந்து கொண்டுவந்த ஆசாரியர்களில் ஒருவனை அங்கே அழைத்துக் கொண்டுபோங்கள்; அவர்கள் அங்கே குடியிருக்கும்படிக்கு, அவன் அவர்களுக்கு அந்த தேசத்து தேவனுடைய காரியத்தைப் போதிக்கக்கடவன் என்று கட்டளையிட்டா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ப்படியே அவர்கள் சமாரியாவிலிருந்து கொண்டுபோயிருந்த ஆசாரியர்களில் ஒருவன் வந்து, பெத்தேலிலே குடியிருந்து, கர்த்தருக்குப் பயந்து நடக்கவேண்டிய விதத்தை அவர்களுக்குப் போதித்தா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ஆனாலும் அந்தந்த ஜாதி தங்கள் தங்கள் தேவர்களைத் தங்களுக்கு உண்டு பண்ணி, அந்தந்த ஜாதியார் குடியேறின தங்கள் தங்கள் பட்டணங்களில் சமாரியர் உண்டுபண்ணின மேடைகளின் கோவில்களில் வைத்தார்கள்.]]></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பிலோனின் மனுஷர் சுக்கோத் பெனோத்தையும், கூத்தின் மனுஷர் நேர்காலையும், ஆமாத்தின் மனுஷர் அசிமாவையு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வியர் நிபேகாசையும் தர்தாக்கையும் உண்டாக்கினார்கள், செப்பர்வியர் செப்பர்வாயீமின் தேவர்களாகிய அத்ரமலேக்குக்கும் அன்னமலேக்குக்கும் தங்கள் பிள்ளைகளை அக்கினியில் தகனித்து வந்தா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ர்கள் கர்த்தருக்குப் பயந்ததுமன்றி, மேடைகளிலுள்ள கோவில்களில் தங்களுக்காக ஆராதனை செய்கிறதற்கு, தங்களுக்குள் ஈனமானவர்களை ஆசாரியர்களாகவும் ஏற்படுத்தினார்கள்.]]></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ப்படியே கர்த்தருக்குப் பயந்தும், தாங்கள் விட்டுவந்த ஜாதிகளுடைய முறைமையின்படியே தங்கள் தேவர்களைச் சேவித்தும் வந்தார்கள்.]]></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இந்நாள்வரைக்கும் அவர்கள் தங்கள் முந்தின முறைகளின்படியே செய்து வருகிறார்கள்; அவர்கள் கர்த்தருக்குப் பயந்து நடக்கிறதுமில்லை, தங்கள் சுயதிட்டங்கள் முறைமைகளின் படியாகிலும், கர்த்தர் இஸ்ரவேல் என்று பேரிட்ட யாக்கோபின் புத்திரருக்குக் கற்பித்த நியாயப்பிரமாணத்திற்கும் கற்பனைக்கும் ஒத்தபடியாகிலும் செய்கிறதுமில்லை.]]></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இவர்களோடே உடன்படிக்கைபண்ணி, இவர்களுக்குக் கற்பித்தது என்னவென்றால்: நீங்கள் அந்நிய தேவர்களுக்குப் பயப்படாமலும், அவர்களைப் பணிந்துகொள்ளாமலும், சேவியாமலும், அவர்களுக்குப் பலியிடாமலும்,]]></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உங்களை மகா வல்லமையினாலும் ஓங்கிய புயத்தினாலும் எகிப்துதேசத்திலிருந்து வரப்பண்ணின கர்த்தருக்கே பயந்து, அவரையே பணிந்துகொண்டு, அவருக்கே பலியிட்டு,]]></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 உங்களுக்கு எழுதிக்கொடுத்த திட்டங்களின்படியும், முறைமைகளின்படியும், நியாயப்பிரமாணத்தின்படியும், கற்பனைகளின்படியும், நீங்கள் சகல நாளும் செய்கிறதற்குக் கவனமாயிருந்து அந்நிய தேவர்களுக்குப் பயப்படாதிருங்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ங்களோடே பண்ணின உடன்படிக்கையை நீங்கள் மறவாமலும், அந்நிய தேவர்களுக்குப் பயப்படாமலு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உங்கள் தேவனாகிய கர்த்தருக்கே பயந்து நடப்பீர்களாக; அப்பொழுது அவர் உங்கள் எல்லாச் சத்துருக்களின் கைக்கும் உங்களைத் தப்புவிப்பார் என்று அவர்களுக்குச் சொல்லியிருந்தார்.]]></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ஆனாலும் அவர்கள் செவிகொடாமல் தங்கள் முந்தின முறைமைகளின்படியே செய்தா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அப்படியே அந்த ஜாதிகள் கர்த்தருக்குப் பயந்தும், தங்கள் விக்கிரகங்களைச் சேவித்தும் வந்தார்கள்; அவர்கள் பிள்ளைகளும் அவர்கள் பிள்ளைகளின் பிள்ளைகளும் தங்கள் பிதாக்கள் செய்தபடியே இந்நாள்வரைக்கும் செய்துவருகி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ಅರಸುಗ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ಇಸ್ರಾಯೇಲಿನ ಮಕ್ಕಳು ಗುಪ್ತವಾಗಿ ತಮ್ಮ ದೇವರಾದ ಕರ್ತನಿಗೆ ವಿರೋಧವಾಗಿ ಅಯುಕ್ತ ವಾದವುಗಳನ್ನು ಮಾಡಿ ಬರುವ ಸ್ಥಳ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ಲು ಗೊಂಡು ಕೋಟೆಯುಳ್ಳ ಪಟ್ಟಣಗಳ ವರೆಗೂ ತಮ್ಮ ಎಲ್ಲಾ ಪಟ್ಟಣಗಳಲ್ಲಿ ತಮಗೆ ಉನ್ನತ ಸ್ಥಳಗಳನ್ನು ಕಟ್ಟಿಸಿ ಕೊಂಡಿ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ಇದಲ್ಲದೆ ಅವರು ಎತ್ತರವಾದ ಎಲ್ಲಾ ಗುಡ್ಡಗಳಲ್ಲಿ ತೋಪುಗಳನ್ನು ಹಾಕಿ ಹಸುರಾದ ಎಲ್ಲಾ ಮರಗಳ ಕೆಳಗೂ ತ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ಗ್ರಹಗಳನ್ನು ನಿಲ್ಲಿ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ಲ್ಲಿ ಕರ್ತನು ತಮ್ಮ ಮುಂದೆ ಓಡಿಸಿಬಿಟ್ಟ ಅನ್ಯ ಜನಾಂಗಗಳ ಹಾಗೆ ಅವರು ಎಲ್ಲಾ ಉನ್ನತ ಸ್ಥಳಗಳಲ್ಲಿ ಧೂಪವನ್ನು ಸು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ನ್ನು ಸಿಟ್ಟುಗೊಳಿಸುವ ಹಾಗೆ ಕೆಟ್ಟ ಕಾರ್ಯಗಳನ್ನು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1 ಯೆಹೂದದ ಅರಸನಾದ ಆಹಾಜನ ಆಳ್ವಿಕೆಯ ಹನ್ನೆರಡನೇ ವರುಷದಲ್ಲಿ ಏಲನ ಮಗನಾದ ಹೋಶೇಯನು ಸಮಾರ್ಯದಲ್ಲಿ ಇಸ್ರಾ ಯೇಲಿನ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ಭತ್ತು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ನೀವು ಈ ಕಾರ್ಯವನ್ನು ಮಾಡಬೇಡಿರೆಂದು ಕರ್ತನು ತಮಗೆ ಹೇಳಿದ ಮಣ್ಣು ಪ್ರತಿಮೆಗಳನ್ನು ಸೇವಿ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ನು ಕರ್ತನ ಸಮ್ಮುಖದಲ್ಲಿ ಕೆಟ್ಟದ್ದನ್ನು ಮಾಡಿದನು; ಆದರೆ ತನಗೆ ಮುಂಚೆ ಇದ್ದ ಇಸ್ರಾಯೇಲಿನ ಅರಸುಗಳ ಹಾಗ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ವು ನಿಮ್ಮ ದುರ್ಮಾರ್ಗಗಳನ್ನು ಬಿಟ್ಟು ತಿರುಗಿ ನಾನು ನಿಮ್ಮ ಪಿತೃಗಳಿಗೆ ಆಜ್ಞಾಪಿಸಿದ, ಪ್ರವಾದಿಗಳಾದ ನನ್ನ ಸೇವ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ಖಾಂತರ ನಾನು ನಿಮಗೆ ಕಳುಹಿಸಿದ ನ್ಯಾಯಪ್ರಮಾಣದ ಪ್ರಕಾರ ನನ್ನ ಆಜ್ಞೆಗಳನ್ನೂ ಕಟ್ಟಳೆಗಳನ್ನೂ ಕೈಕೊಳ್ಳಿ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ಲಾ ಪ್ರವಾ ದಿಗಳ ಮುಖಾಂತರವಾಗಿಯೂ ಎಲ್ಲಾ ದರ್ಶಿಗಳ ಮುಖಾಂತರವಾಗಿಯೂ ಇಸ್ರಾಯೇಲಿಗೂ ಯೆಹೂ ದಕ್ಕೂ ಸಾಕ್ಷಿ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ಶ್ಶೂರಿನ ಅರಸನಾದ ಶಲ್ಮನೆಸೆರನು ಅವನ ಮೇಲೆ ಬಂದದ್ದರಿಂದ ಹೋಶೇಯನು ಅವನಿಗೆ ಸೇವಕ ನಾಗಿ ಕಪ್ಪವನ್ನು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ದರೆ ಅವರು ಕೇಳ ದೆಯೂ ತಮ್ಮ ದೇವರಾದ ಕರ್ತನಲ್ಲಿ ನಂಬಿಕೆ ಇಡ ದೆಯೂ ತಮ್ಮ ಪಿತೃಗಳ ಕುತ್ತಿಗೆಯ ಹಾಗೆ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ತ್ತಿಗೆ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ದರೆ ಅಶ್ಶೂರಿನ ಅರಸನು ಹೋಶೇಯನಲ್ಲಿ ಒಳಸಂಚನ್ನು ಕಂಡುಹಿಡಿದನು. ಏನಂದರೆ, ಹೋಶೇಯನು ಅಶ್ಶೂರಿನ ಅರಸನಿಗೆ ಪ್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ಷಕ್ಕೂ ಕೊಡುವ ಕಪ್ಪವನ್ನು ಕೊಡದೆ ಐಗುಪ್ತದ ಅರಸನಾದ ಸೋ ಎಂಬವನ ಬಳಿಗೆ ಸೇವ ಕರನ್ನು ಕಳುಹಿಸಿದ್ದನು. ಆ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ಶ್ಶೂರಿನ ಅರ ಸನು ಅವನನ್ನು ಕಟ್ಟಿ ಸೆರೆಮನೆಯಲ್ಲಿ ಬಂಧಿ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ಕಠಿಣಪಡಿಸಿ ಆತನ ಕಟ್ಟಳೆಗಳನ್ನೂ ಆತನು ತಮ್ಮ ಪಿತೃಗಳ ಸಂಗಡ ಮಾಡಿದ ಆತನ ಒಡಂಬಡಿಕೆಯನ್ನೂ ಆತನು ಅವರಿಗೆ ಹೇಳಿ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ಕ್ಷಿ ಗಳನ್ನೂ ಅಲಕ್ಷ್ಯಮಾಡಿ ವ್ಯರ್ಥವಾದದ್ದನ್ನು ಹಿಂಬಾ ಲಿಸಿ ವ್ಯರ್ಥವಾದವರಾಗಿ -- ನೀವು ಅವರ ಹಾಗೆ ಮಾಡಬೇಡಿ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ಅವರಿಗೆ ಆಜ್ಞಾಪಿಸಿದರೂ ಅವರ ಸುತ್ತಲಿರುವ ಅನ್ಯಜನಾಂಗಗಳ ಹಿಂದೆ ಹೋ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ಅಶ್ಶೂರಿನ ಅರಸನು ದೇಶವೆಲ್ಲಾದರ ಮೇಲೆ ಬಂದು, ಸಮಾರ್ಯಕ್ಕೆ ಹೋಗಿ ಅದನ್ನು ಮೂರು ವರುಷಗಳ ವರೆಗೂ ಮುತ್ತಿ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ಕಿ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ಇದಲ್ಲದೆ ಅವರು ತಮ್ಮ ದೇವರಾದ ಕರ್ತನ ಎಲ್ಲಾ ಆಜ್ಞೆಗಳನ್ನು ಬಿಟ್ಟು ತಮಗೆ ತಾವೇ ಎರಕ ಹೊಯ್ದ ವಿಗ್ರಹಗಳಾದ ಎರ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ರಿಗಳನ್ನು ಮಾಡಿಕೊಂಡು ವಿಗ್ರಹಗಳ ತೋಪನ್ನು ಮಾಡಿ ಆಕಾಶದ ಸೈನ್ಯಕ್ಕೆಲ್ಲಾ ಅಡ್ಡಬಿದ್ದು ಬಾಳನನ್ನು ಸೇವಿ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ಹೋಶೇ ಯನ ಒಂಭತ್ತನೇ ವರುಷದಲ್ಲಿ ಅಶ್ಶೂರಿನ ಅರಸನು ಸಮಾರ್ಯವನ್ನು ವಶಪಡಿಸಿಕೊಂಡು ಇಸ್ರಾಯೇಲನ್ನು ಅಶ್ಶೂ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ರೆಯಾಗಿ ಒಯ್ದು ಗೋಜಾನು ನದಿಯ ಬಳಿಯಲ್ಲಿರುವ ಹಲಹುನಲ್ಲಿಯೂ ಹಾಬೋರಿನ ಲ್ಲಿಯೂ ಮೇದ್ಯರ ಪಟ್ಟಣಗಳಲ್ಲಿಯೂ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ತಮ್ಮ ಕುಮಾರರನ್ನೂ ಕುಮಾರ್ತೆಯರನ್ನೂ ಬೆಂಕಿಯಲ್ಲಿ ದಾಟಮಾಡಿ ಕಣಿಗಳನ್ನೂ ಶಕುನಗಳನ್ನೂ ಬಳಸಿ ಕರ್ತ ನಿಗೆ ಕೋ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ವಂತೆ ಆತನ ಸಮ್ಮುಖದಲ್ಲಿ ಕೆಟ್ಟದ್ದನ್ನು ಮಾಡಲು ತಮ್ಮನ್ನು ಮಾರಿ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ಯಾಕೆ ಹೀಗಾಯಿತಂದರೆ, ಇಸ್ರಾಯೇಲಿನ ಮಕ್ಕಳು, ಐಗುಪ್ತದ ಅರಸನಾದ ಫರೋಹನ ಕೈಯಿಂದ ತಪ್ಪಿಸಿ ಐಗುಪ್ತದೇಶದೊಳಗಿಂದ ಬ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 ತಮ್ಮ ದೇವರಾದ ಕರ್ತನಿಗೆ ವಿರೋಧ ವಾಗಿ ಪಾಪಮಾಡಿ ಇತರ ದೇವರುಗಳಿಗೆ ಭಯ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ದರಿಂದ ಕರ್ತನು ಇಸ್ರಾಯೇಲಿನ ಮೇಲೆ ಬಹುಕೋಪ ಗೊಂಡು ಅವರನ್ನು ತನ್ನ ಸಮ್ಮುಖದಿಂದ ತೆಗೆದುಹಾಕಿ ದನು. ಯೆಹೂ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ತ್ರದ ಹೊರತಾಗಿ ಇನ್ಯಾರೂ ಉಳಿದದ್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ಸ್ರಾಯೇಲ್ಯರ ಮುಂದೆ ಕರ್ತನು ಹೊರ ಡಿಸಿಬಿಟ್ಟ ಅನ್ಯ ಜನಾಂಗಗಳ ಕಟ್ಟಳೆಗಳಲ್ಲಿಯೂ ಇಸ್ರಾ ಯೇಲಿನ ಅರಸುಗಳು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ಳೆಗಳಲ್ಲಿಯೂ ನ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ರೆ ಯೆಹೂದದವರು ತಮ್ಮ ದೇವರಾದ ಕರ್ತನ ಆಜ್ಞೆಗಳನ್ನು ಕೈಕೊಳ್ಳದೆ ಇಸ್ರಾ ಯೇಲು ಮಾಡಿಕೊಂಡ ಕಟ್ಟಳೆಗಳಲ್ಲಿ ನ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ದದರಿಂದ ಕರ್ತನು ಇಸ್ರಾಯೇಲಿನ ಸಂತತಿ ಯನ್ನೆಲ್ಲಾ ಅಲಕ್ಷ್ಯಮಾಡಿಬಿಟ್ಟು ಅವರನ್ನು ಕುಂದಿಸಿ ಅವರನ್ನು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ಮುಖದಿಂದ ತಳ್ಳಿಬಿಡುವ ವರೆಗೆ ಅವರನ್ನು ಕೊಳ್ಳೆಗಾರರ ಕೈಯಲ್ಲಿ ಒಪ್ಪಿಸಿ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ನು ಇಸ್ರಾಯೇಲನ್ನು ದಾವೀದನ ಮನೆಯಿಂದ ಹರಿದುಬಿಟ್ಟನು; ಅವರು ನೆಬಾಟನ ಮಗನಾದ ಯಾರೊಬ್ಬಾಮನನ್ನು ಅರಸನ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ಕೊಂಡರು. ಆಗ ಯಾರೊಬ್ಬಾಮನು ಇಸ್ರಾಯೇಲ್ಯರನ್ನು ಕರ್ತ ನನ್ನು ಹಿಂಬಾಲಿಸುವದರಿಂದ ತಪ್ಪಿಸಿ ಅವರನ್ನು ಮಹಾ ಪಾಪಮಾ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ಕರ್ತನು ಪ್ರವಾ ದಿಗಳಾದ ತನ್ನ ಸೇವಕರ ಮುಖಾಂತರ ಹೇಳಿದ ಹಾಗೆ ಅವನು ಇಸ್ರಾಯೇಲನ್ನು ತನ್ನ ಸಮ್ಮುಖದಿಂದ ತೆಗೆದು ಹಾಕು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ರೆಗೆ ಇಸ್ರಾಯೇಲಿನ ಮಕ್ಕಳು ಯಾರೊ ಬ್ಬಾಮನು ಮಾಡಿದ ಎಲ್ಲಾ ಪಾಪಗಳಲ್ಲಿ ನಡೆದರು; ಅವುಗಳನ್ನು ತೊರೆದು ಬಿಡ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ಹೀಗೆಯೇ ಇಸ್ರಾ ಯೇಲಿನವರು ಇಂದಿನ ವರೆಗೂ ತಮ್ಮ ದೇಶದಿಂದ ಅಶ್ಶೂರಿಗೆ ಸೆರೆಯಾಗಿ ಒಯ್ಯಲ್ಪ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ಶ್ಶೂರಿನ ಅರಸನು ಬಾಬೆಲಿನಿಂದಲೂ ಕೂತಾ ಅವ್ವಾ ಹಮಾತ್‌ ಸೆಫರ್ವಯಿಮಿನಿಂದಲೂ ಜನರನ್ನು ಬರಮಾಡಿ ಅವರನ್ನು ಇಸ್ರಾಯೇ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ಗೆ ಬದ ಲಾಗಿ ಸಮಾರ್ಯದ ಪಟ್ಟಣಗಳಲ್ಲಿ ಇರಿಸಿದನು. ಇವರು ಸಮಾರ್ಯವನ್ನು ಸ್ವತಂತ್ರಿಸಿಕೊಂಡು ಅವರ ಪಟ್ಟಣಗಳ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ದರೆ ಅವರು ಅಲ್ಲಿ ವಾಸಿಸಲು ಆರಂಭಿಸಿದಾಗ ಅವರು ಕರ್ತನಿಗೆ ಭಯ ಪಡದಿದದ್ದರಿಂದ ಕರ್ತನು ಅವರ ಮಧ್ಯದಲ್ಲಿ ಸಿಂ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ಕಳುಹಿಸಿದನು. ಅವು ಅವರಲ್ಲಿ ಕೆಲವರನ್ನು ಕೊಂದುಹಾಕಿ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ಕಾರಣ ಅವರು ಅಶ್ಶೂರಿನ ಅರಸನಿಗೆ--ನೀನು ಸೇರಿಸಿ ಸಮಾರ್ಯದ ಪಟ್ಟಣಗಳಲ್ಲಿ ಇರಿಸಿದ ಜನಾಂಗಗಳು ಆ ದೇಶದ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ಮವನ್ನು ತಿಳಿಯದೆ ಇದ್ದಾರೆ. ಅವರು ಆ ದೇಶದ ದೇವರ ಕ್ರಮವನ್ನು ತಿಳಿಯದೆ ಇದ್ದದರಿಂದ ಆತನು ಅವರ ಮಧ್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ಗಳನ್ನು ಕಳುಹಿಸಿದ್ದಾನೆ; ಇಗೋ, ಅವು ಅವರನ್ನು ಕೊಂದುಹಾಕುತ್ತವೆ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ಗ ಅಶ್ಶೂರಿನ ಅರಸನು--ನೀವು ಅಲ್ಲಿಂದ ತಕ್ಕೊಂಡು ಬಂದಯಾಜಕರಲ್ಲಿ ಒಬ್ಬನನ್ನು ಅಲ್ಲಿಗೆ ಕರೆದುಕೊಂಡು ಹೋಗಿರಿ;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ಲ್ಲಿ ವಾಸವಾಗಿರಲಿ; ಅವನು ಅವರಿಗೆ ಆ ದೇಶದ ದೇವರ ಕ್ರಮವನ್ನು ಬೋಧಿಸಲಿ ಎಂದು ಆಜ್ಞಾ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ಗ ಅವರು ಸಮಾರ್ಯ ದಿಂದ ತಂದ ಯಾಜಕರಲ್ಲಿ ಒಬ್ಬನು ಬಂದು ಬೇತೇಲಿ ನಲ್ಲಿ ವಾಸವಾಗಿದ್ದು ಅವರು ಕರ್ತನಿಗೆ ಭಯಪಡತ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ಧವನ್ನು ಅವರಿಗೆ ಬೋಧಿ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ದರೆ ಪ್ರತಿ ಜನಾಂಗದವರೂ ತಾವು ನಿವಾಸಿಸಿದ ಪಟ್ಟಣಗಳಲ್ಲಿ ತಮಗೆ ದೇವರುಗಳನ್ನು ಮಾಡಿ ಸಮಾರ್ಯದವರು ಮಾಡಿದ ಉನ್ನ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ಳಗಳ ಮನೆಗಳಲ್ಲಿ ಅವುಗಳನ್ನು ಇರಿ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ಬಾಬೆಲಿನ ಜನರು ಸುಕ್ಕೋತ್ಬೆನೋತನ್ನು ಮಾಡಿದರು; ಕೂತದವರು ನೇರ್ಗಲನ್ನು ಮಾಡಿದರು; ಹಮಾತಿನ ಮನುಷ್ಯರು ಅಷೀಮ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ಅವ್ವೀಯರು ನಿಭಜನನ್ನೂ ತರ್ತಕನನ್ನೂ ಮಾಡಿ ದರು. ಸೆಫರ್ವಯಿಮಿನವರು ಸೆಫರ್ವಾಯಿಮಿನ ದೇವ ರುಗಳಾದ ಅದ್ರಮ್ಮೆಲಕಿ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ನಮ್ಮೆಲಕಿಗೂ ತಮ್ಮ ಮಕ್ಕಳನ್ನು ಬೆಂಕಿಯಿಂದ ಸುಟ್ಟುಬಿ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ಹೀಗೆ ಅವರು ಕರ್ತನಿಗೆ ಭಯಪಟ್ಟು ತಮ್ಮಲ್ಲಿರುವ ನೀಚ ರೊಳಗೆ ಉನ್ನತ ಸ್ಥಾನಕ್ಕೋಸ್ಕರ ಯಾಜಕರನ್ನು ಮಾಡಿ ಕೊಂಡರು. ಇ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ನ್ನತ ಸ್ಥಳಗಳ ಮೇಲಿರುವ ಮನೆಗಳಲ್ಲಿ ಅವರಿಗೋಸ್ಕರ ಬಲಿಗಳನ್ನು ಅರ್ಪಿಸುತ್ತಾ 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ಅವರು ಕರ್ತನಿಗೆ ಭಯಪಟ್ಟು ಅವರು ಅಲ್ಲಿಂದ ಒಯ್ದು ಜನಾಂಗಗಳ ಪದ್ಧತಿಯ ಪ್ರಕಾರ ತಮ್ಮ ದೇವರುಗಳನ್ನು ಸೇವಿ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ಈ ದಿವಸದ ವರೆಗೂ ಅವರು ತಮ್ಮ ಪೂರ್ವದ ನ್ಯಾಯಗಳ ಪ್ರಕಾರ ಮಾಡುತ್ತಾರೆ; ಅವರು ಕರ್ತನಿಗೆ ಭಯಪಡದೆ ತಮ್ಮ ಕಟ್ಟಳೆ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ವಾಗಿಯೂ ತಮ್ಮ ನೀತಿಗಳ ಪ್ರಕಾರವಾಗಿಯೂ ನ್ಯಾಯಪ್ರಮಾ ಣದ ಪ್ರಕಾರವಾಗಿಯೂ ಕರ್ತನು ಇಸ್ರಾಯೇಲೆಂದು ಹೆಸರಿಟ್ಟ ಯಾಕೋಬ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ಗೆ ಆಜ್ಞಾಪಿಸಿದ ಆಜ್ಞೆಯ ಪ್ರಕಾರವಾಗಿಯೂ ಮಾಡದೆ 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ಕರ್ತನು ಅವರ ಸಂಗಡ ಒಡಂಬಡಿಕೆ ಮಾಡಿ ಅವರಿಗೆ ಆಜ್ಞಾಪಿಸಿ ಹೇಳಿದ್ದೇನಂದರೆ--ನೀವು ಇತರ ದೇವರುಗಳಿಗೆ ಭಯಪ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ಡ್ಡಬೀಳದೆ ಸೇವಿಸದೆ ಅವುಗಳಿಗೆ ಬಲಿ ಯನ್ನು ಅರ್ಪಿಸದೆ ಇ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ಆದರೆ ಮಹಾಶಕ್ತಿ ಯಿಂದಲೂ ಭುಜಪರಾಕ್ರಮದಿಂದಲೂ ಐಗುಪ್ತದೇಶ ದಿಂದ ನಿಮ್ಮನ್ನು ಬರಮಾಡಿದ ಕರ್ತನಿಗೆ ನೀವು ಭಯಪ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ಡ್ಡಬಿದ್ದು ಆತನಿಗೆ ಬಲಿಯನ್ನು ಅರ್ಪಿ 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ಇದಲ್ಲದೆ ಆತನು ನಿಮಗೆ ಬರೆದುಕೊಟ್ಟ ಕಟ್ಟಳೆಗಳನ್ನೂ ನೀತಿಗಳನ್ನೂ ನ್ಯಾಯಪ್ರಮಾಣವನ್ನೂ ಆಜ್ಞೆಯನ್ನೂ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ರಂತರವಾಗಿ ಕೈಕೊಳ್ಳಲು ಎಚ್ಚರಿಕೆ ಯಾಗಿರಬೇಕು; ಇತರ ದೇವರುಗಳಿಗೆ ಭಯಪಡ 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ನಾನು ನಿಮ್ಮ ಸಂಗಡ ಮಾಡಿದ ಒಡಂಬಡಿ ಕೆಯನ್ನು ನೀವು ಮರೆಯದೆ ಇತರ ದೇವರುಗಳಿಗೆ ಭಯಪ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ನಿಮ್ಮ ದೇವರಾದ ಕರ್ತನಿಗೆ ಭಯ ಪಡಿರಿ. ಆಗ ಆತನು ನಿಮ್ಮನ್ನು ನಿಮ್ಮ ಶತ್ರುಗಳ ಕೈಯೊಳಗಿಂದ ವಿಮೋಚನೆ ಮಾಡು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ಆದರೆ ಅವರು ಕೇಳದೆ ತಮ್ಮ ಪೂರ್ವದ ಪದ್ಧತಿ ಹಾ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ಹೀಗೆಯೇ ಈ ಜನಾಂಗಗಳು ಕರ್ತನಿಗೆ ಭಯಪಡದೆ ತಮ್ಮ ಕೆತ್ತಿದ ವಿಗ್ರಹಗಳನ್ನು ಸೇವಿಸಿದರು; ಅವರ ಪಿತೃಗಳು ಮಾಡಿದ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ರೂ ಅವರ ಮಕ್ಕಳೂ ಮೊಮ್ಮಕ್ಕಳೂ ಇಂದಿನ ವರೆಗೂ ಮಾಡುತ್ತಿರು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7]]></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2026-10-20T05:19:18Z</dcterms:created>
  <dcterms:modified xsi:type="dcterms:W3CDTF">2026-10-20T05:19:18Z</dcterms:modified>
  <dc:title>2 ಅರಸುಗಳು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