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அனலுள்ள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ியாமல் பாதுகா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ுமில்லாமல் குளிரு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ப்பது பரிதா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ின் நாள் சமீபம் ம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ுடன் ஜீவிப்பா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்ப்பந்த நாட்கள்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யாயத்தீர்ப்பின் நாள் நெரு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ருகையின் அடையாள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கு விரைவாக நிறைவே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ின் அதிச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் கூறுதே கண்ட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சதியாய் இருந்த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ும் அதிசயங்கள் செய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ிலே தர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ஊழியம் செய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2026-11-02T01:04:53Z</dcterms:created>
  <dcterms:modified xsi:type="dcterms:W3CDTF">2026-11-02T01:04:53Z</dcterms:modified>
  <dc:title>துதிப் பாடல்கள் : 318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