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 - மாமேருநேராய் என்
கண்களை ஏறெட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மண் உண்டாக்கிய வித்தகனிடமிருந்து (2)
எண்ணில்லா வொத்தாசை என்றனுக்கே வர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ைத்தள்ளாட வொட்டார் - உறங்காது காப்பவர்
காலைத்தள்ளாட வொட்டார்,
வேலையில் நின் றிஸ்ர வேலரைக் காத்தவர் (2)
காலையும் மாலையும் கண்ணுறங்காதவ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க்தர் நிழல் அவரே - எனை ஆதரித்திடும்
பக்தர் நிழல் அவரே,
எக்கால நிலைமையில் எனைச் சேதப்படுத்தாது (2)
அக்கோலம் கொண்டோனை அக்காலம் புரிய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ல்லாத் தீமைகட்டும் - என்னை விலக்கியே
எல்லாத் தீமைகட்டும்,
பொல்லா உலகினில் போக்குவரத்தையும் (2)
நல்லாத்துமாவையும் நாடோறும் காப்பவ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 - மாமேருநேராய் என்
கண்களை ஏறெ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2026-11-02T02:44:01Z</dcterms:created>
  <dcterms:modified xsi:type="dcterms:W3CDTF">2026-11-02T02:44:01Z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