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presProps" Target="presProps.xml"/>
  <Relationship Id="rId45" Type="http://schemas.openxmlformats.org/officeDocument/2006/relationships/viewProps" Target="viewProps.xml"/>
  <Relationship Id="rId46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Now the LORD had said unto Abram, Get you out of your country, and from your kindred, and from your father's house, unto a land that I will show you: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Now the LORD had said unto Abram, Get you out of your country, and from your kindred, and from your father's house, unto a land that I will show you: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And I will make of you a great nation, and I will bless you, and make your name great; and you shall be a blessing: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And I will make of you a great nation, and I will bless you, and make your name great; and you shall be a blessing: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And I will bless them that bless you, and curse him that curses you: and in you shall all families of the earth be blessed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And I will bless them that bless you, and curse him that curses you: and in you shall all families of the earth be blessed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So Abram departed, as the LORD had spoken unto him; and Lot went with him: and Abram was seventy and five years old when he departed out of Haran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So Abram departed, as the LORD had spoken unto him; and Lot went with him: and Abram was seventy and five years old when he departed out of Haran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And Abram took Sarai his wife, and Lot his brother's son, and all their substance that they had gathered, and the souls that they had got in Haran; and they went forth to go into the land of Canaan; and into the land of Canaan they came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And Abram took Sarai his wife, and Lot his brother's son, and all their substance that they had gathered, and the souls that they had got in Haran; and they went forth to go into the land of Canaan; and into the land of Canaan they came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And Abram took Sarai his wife, and Lot his brother's son, and all their substance that they had gathered, and the souls that they had got in Haran; and they went forth to go into the land of Canaan; and into the land of Canaan they came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And Abram passed through the land unto the place of Sichem, unto the plain of Moreh. And the Canaanite was then in the land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And Abram passed through the land unto the place of Sichem, unto the plain of Moreh. And the Canaanite was then in the land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And the LORD appeared unto Abram, and said, Unto your seed will I give this land: and there built he an altar unto the LORD, who appeared unto him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And the LORD appeared unto Abram, and said, Unto your seed will I give this land: and there built he an altar unto the LORD, who appeared unto him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And he removed from thence unto a mountain on the east of Bethel, and pitched his tent, having Bethel on the west, and Hai on the east: and there he built an altar unto the LORD, and called upon the name of the LORD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And he removed from thence unto a mountain on the east of Bethel, and pitched his tent, having Bethel on the west, and Hai on the east: and there he built an altar unto the LORD, and called upon the name of the LORD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And he removed from thence unto a mountain on the east of Bethel, and pitched his tent, having Bethel on the west, and Hai on the east: and there he built an altar unto the LORD, and called upon the name of the LORD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And Abram journeyed, going on still toward the south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And there was a famine in the land: and Abram went down into Egypt to sojourn there; for the famine was grievous in the land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And there was a famine in the land: and Abram went down into Egypt to sojourn there; for the famine was grievous in the land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And it came to pass, when he was come near to enter into Egypt, that he said unto Sarai his wife, Behold now, I know that you are a fair woman to look upon: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And it came to pass, when he was come near to enter into Egypt, that he said unto Sarai his wife, Behold now, I know that you are a fair woman to look upon: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Therefore it shall come to pass, when the Egyptians shall see you, that they shall say, This is his wife: and they will kill me, but they will save you alive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Therefore it shall come to pass, when the Egyptians shall see you, that they shall say, This is his wife: and they will kill me, but they will save you alive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Say, I pray you, you are my sister: that it may be well with me for your sake; and my soul shall live because of you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Say, I pray you, you are my sister: that it may be well with me for your sake; and my soul shall live because of you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And it came to pass, that, when Abram was come into Egypt, the Egyptians beheld the woman that she was very fair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The princes also of Pharaoh saw her, and commended her before Pharaoh: and the woman was taken into Pharaoh's house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The princes also of Pharaoh saw her, and commended her before Pharaoh: and the woman was taken into Pharaoh's house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And he pleaded Abram well for her sake: and he had sheep, and oxen, and he asses, and male servants, and maidservants, and she asses, and camels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And he pleaded Abram well for her sake: and he had sheep, and oxen, and he asses, and male servants, and maidservants, and she asses, and camels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And the LORD plagued Pharaoh and his house with great plagues because of Sarai Abram's wife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And the LORD plagued Pharaoh and his house with great plagues because of Sarai Abram's wife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And Pharaoh called Abram and said, What is this that you have done unto me? why did you not tell me that she was your wife?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And Pharaoh called Abram and said, What is this that you have done unto me? why did you not tell me that she was your wife?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Why said you, She is my sister? so I might have taken her to me to wife: now therefore behold your wife, take her, and go your way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Why said you, She is my sister? so I might have taken her to me to wife: now therefore behold your wife, take her, and go your way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And Pharaoh commanded his men concerning him: and they sent him away, and his wife, and all that he had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And Pharaoh commanded his men concerning him: and they sent him away, and his wife, and all that he had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6368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12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ர் ஆபிராமை நோக்கி: நீ உன் தேசத்தையும், உன் இனத்தையும், உன் தகப்பனுடைய வீட்டையும் விட்டுப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1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ுறப்பட்டு, நான் உனக்குக் காண்பிக்கும் தேசத்துக்குப் ப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12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ான் உன்னைப் பெரிய ஜாதியாக்கி, உன்னை ஆசீர்வதித்து, உன் பேரைப் பெருமைப்படுத்துவேன்; ந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12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சீர்வாதமாய் இருப்பாய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12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உன்னை ஆசீர்வதிக்கிறவர்களை ஆசீர்வதிப்பேன், உன்னைச் சபிக்கிறவனைச் சபிப்பேன்; பூமியிலுள்ள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12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வம்சங்களெல்லாம் உனக்குள் ஆசீர்வதிக்கப்படும் என்ற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12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கர்த்தர் ஆபிராமுக்குச் சொன்னபடியே அவன் புறப்பட்டுப் போனான்; லோத்தும் அவனோடேகூடப் போனான். ஆபிரா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12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ரானைவிட்டுப் புறப்பட்டபோது, எழுபத்தைந்து வயதுள்ளவனாயிருந்த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12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ஆபிராம் தன் மனைவியாகிய சாராயையும், தன் சகோதரனுடைய குமாரனாகிய லோத்தையும், தாங்கள் சம்பாதித்திருந்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12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தங்கள் சம்பத்தெல்லாவற்றையும், ஆரானிலே சவதரித்த ஜனங்களையும் கூட்டிக்கொண்டு, அவர்கள் கானா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12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தேசத்துக்குப் புறப்பட்டுப்போய், கானான் தேசத்திலே சேர்ந்த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12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ஆபிராம் அந்தத் தேசத்தில் சுற்றித் திரிந்து சீகேம் என்னும் இடத்துக்குச் சமீபமான மோரே என்ன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12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மபூமிமட்டும் வந்தான்; அக்காலத்திலே கானானியர் அத்தேசத்தில் இருந்த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12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கர்த்தர் ஆபிராமுக்குத் தரிசனமாகி: உன் சந்ததிக்கு இந்தத் தேசத்தைக் கொடுப்பேன் என்றார். அப்பொழுத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12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வன் தனக்குத் தரிசனமான கர்த்தருக்கு அங்கே ஒரு பலிபீடத்தைக் கட்டின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12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பின்பு அவன் அவ்விடம் விட்டுப் பெயர்ந்து, பெத்தேலுக்குக் கிழக்கே இருக்கும் மலைக்குப் போய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12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ெத்தேல் தனக்கு மேற்காகவும் ஆயீ கிழக்காகவும் இருக்கக் கூடாரம் போட்டு, அங்கே கர்த்தருக்கு ஒர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12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லிபீடத்தைக் கட்டி, கர்த்தருடைய நாமத்தைத் தொழுதுகொண்ட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12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தின்பின் ஆபிராம் புறப்பட்டு, தெற்கே பிரயாணம்பண்ணிக்கொண்டு போன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12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த்தேசத்திலே பஞ்சம் உண்டாயிற்று; தேசத்திலே பஞ்சம் கொடிதாயிருந்தபடியால், ஆபிராம் எகிப்த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12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தேசத்திலே தங்கும்படி அவ்விடத்துக்குப் போன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12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வன் எகிப்துக்குச் சமீபமாய் வந்தபோது, தன் மனைவி சாராயைப் பார்த்து: நீ பார்வைக்கு அழகுள்ள ஸ்திர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12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ன்று அறிவ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12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எகிப்தியர் உன்னைக் காணும்போது, இவள் அவனுடைய மனைவி என்று சொல்லி, என்னைக் கொன்றுபோட்டு, உன்ன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12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உயிரோடே வைப்ப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12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ஆகையால், உன்னிமித்தம் எனக்கு நன்மை உண்டாகும்படிக்கும், உன்னாலே என் உயிர் பிழைக்கும்படிக்கும், ந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12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உன்னை என் சகோதரி என்று சொல் என்ற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12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ஆபிராம் எகிப்திலே வந்தபோது, எகிப்தியர் அந்த ஸ்திரீயை மிகுந்த அழகுள்ளவளென்று கண்ட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12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பார்வோனுடைய பிரபுக்களும் அவளைக் கண்டு, பார்வோனுக்கு முன்பாக அவளைப் புகழ்ந்தார்கள். அப்பொழுத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12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ந்த ஸ்திரீ பார்வோனுடைய அரமனைக்குக் கொண்டுபோகப்பட்டா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12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வள் நிமித்தம் அவன் ஆபிராமுக்குத் தயைபாராட்டினான்; அவனுக்கு ஆடுமாடுகளும், கழுதைகளும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12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வேலைக்காரரும், வேலைக்காரிகளும், கோளிகைக் கழுதைகளும், ஒட்டகங்களும் கிடைத்த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12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ஆபிராமுடைய மனைவியாகிய சாராயின் நிமித்தம் கர்த்தர் பார்வோனையும், அவன் வீட்டாரையும் மகா வாதைகளா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12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வாதித்த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12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ப்பொழுது பார்வோன் ஆபிராமை அழைத்து: நீ எனக்கு ஏன் இப்படிச் செய்தாய்? இவள் உன் மனைவி என்று ந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12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னக்கு அறிவியாமற் போனதென்ன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12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இவளை உன் சகோதரி என்று நீ சொல்லவேண்டுவது என்ன? இவளை நான் எனக்கு மனைவியாகக்கொண்டிருப்பேனே; இதோ உ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12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னைவி; இவளை அழைத்துக்கொண்டுபோ என்று சொன்ன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12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பார்வோன் அவனைக்குறித்துத் தன் மனுஷருக்குக் கட்டளை கொடுத்தான்; அவர்கள் அவனையும், அவன் மனைவியைய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12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வனுக்கு உண்டான எல்லாவற்றையும் அனுப்பிவிட்ட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12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0">
  <a:themeElements>
    <a:clrScheme name="Theme6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2026-10-21T01:50:07Z</dcterms:created>
  <dcterms:modified xsi:type="dcterms:W3CDTF">2026-10-21T01:50:07Z</dcterms:modified>
  <dc:title>ஆதியாகமம் : 12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