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யிலே தேவன் வானத்தையும் பூமியையும் சிருஷ்ட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ானது ஒழுங்கின்மையும் வெறுமையுமாய் இருந்தது; ஆழத்தின்மேல் இருள் இருந்தது; தேவ ஆவியானவர் ஜலத்தின்மேல் அசைவாடிக்கொண்ட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ானது ஒழுங்கின்மையும் வெறுமையுமாய் இருந்தது; ஆழத்தின்மேல் இருள் இருந்தது; தேவ ஆவியானவர் ஜலத்தின்மேல் அசைவாடிக்கொண்ட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வெளிச்சம் உண்டாகக்கடவது என்றார், வெளிச்சம்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ிச்சம் நல்லது என்று தேவன் கண்டார்; வெளிச்சத்தையும் இருளையும் தேவன் வெவ்வேறாகப் பிர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வெளிச்சத்துக்குப் பகல் என்று பேரிட்டார், இருளுக்கு இரவு என்று பேரிட்டார்; சாயங்காலமும் விடியற்காலமுமாகி முதலாம் நாள் ஆ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வெளிச்சத்துக்குப் பகல் என்று பேரிட்டார், இருளுக்கு இரவு என்று பேரிட்டார்; சாயங்காலமும் விடியற்காலமுமாகி முதலாம் நாள் ஆ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தேவன் ஜலத்தின் மத்தியில் ஆகாயவிரிவு உண்டாகக்கடவது என்றும், அது ஜலத்தினின்று ஜலத்தைப் பிரிக்கக்கடவது என்றும்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ஆகாய விரிவை உண்டு பண்ணி, ஆகாயவிரிவுக்குக் கீழே இருக்கிற ஜலத்திற்கும் ஆகாயவிரிவுக்கு மேலே இருக்கிற ஜலத்திற்கும் பிரிவுண்டாக்கினார்; அது அப்படியே ஆ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ஆகாயவிரிவுக்கு வானம் என்று பேரிட்டார்; சாயங்காலமும் விடியற்காலமுமாகி இரண்டாம் நாள் ஆ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தேவன் வானத்தின் கீழே இருக்கிற ஜலம் ஓரிடத்தில் சேரவும், வெட்டாந்தரை காணப்படவும் கடவது என்றார்; அது அப்படியே ஆ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் வெட்டாந்தரைக்குப் பூமி என்றும், சேர்ந்த ஜலத்திற்குச் சமுத்திரம் என்றும் பேரிட்டார்; தேவன் அது நல்லது என்று கண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் வெட்டாந்தரைக்குப் பூமி என்றும், சேர்ந்த ஜலத்திற்குச் சமுத்திரம் என்றும் பேரிட்டார்; தேவன் அது நல்லது என்று கண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தேவன்: பூமியானது புல்லையும், விதையைப் பிறப்பிக்கும் பூண்டுகளையும், பூமியின்மேல் தங்களில் தங்கள் விதையையுடைய கனிகளைத் தங்கள் தங்கள் ஜாதியின்படியே கொடுக்கும் கனிவிருட்சங்களையும் முளைப்பிக்கக்கடவது என்றார்; அது அப்படியே ஆ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தேவன்: பூமியானது புல்லையும், விதையைப் பிறப்பிக்கும் பூண்டுகளையும், பூமியின்மேல் தங்களில் தங்கள் விதையையுடைய கனிகளைத் தங்கள் தங்கள் ஜாதியின்படியே கொடுக்கும் கனிவிருட்சங்களையும் முளைப்பிக்கக்கடவது என்றார்; அது அப்படியே ஆ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ானது புல்லையும், தங்கள் ஜாதியின்படியே விதையைப் பிறப்பிக்கும் பூண்டுகளையும் தங்கள் தங்கள் ஜாதியின்படியே தங்களில் தங்கள் விதையையுடைய கனிகளைக் கொடுக்கும் விருட்சங்களையும் முளைப்பித்தது; தேவன் அது நல்லது என்று கண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ானது புல்லையும், தங்கள் ஜாதியின்படியே விதையைப் பிறப்பிக்கும் பூண்டுகளையும் தங்கள் தங்கள் ஜாதியின்படியே தங்களில் தங்கள் விதையையுடைய கனிகளைக் கொடுக்கும் விருட்சங்களையும் முளைப்பித்தது; தேவன் அது நல்லது என்று கண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யங்காலமும் விடியற்காலமுமாகி மூன்றாம் நாள் ஆ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தேவன் பகலுக்கும் இரவுக்கும் வித்தியாசம் உண்டாகத்தக்கதாக வானம் என்கிற ஆகாய விரிவிலே சுடர்கள் உண்டாகக்கடவது, அவைகள் அடையாளங்களுக்காகவும் காலங்களையும் நாட்களையும் வருஷங்களையும் குறிக்கிறதற்காகவும் இருக்கக்கடவத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தேவன் பகலுக்கும் இரவுக்கும் வித்தியாசம் உண்டாகத்தக்கதாக வானம் என்கிற ஆகாய விரிவிலே சுடர்கள் உண்டாகக்கடவது, அவைகள் அடையாளங்களுக்காகவும் காலங்களையும் நாட்களையும் வருஷங்களையும் குறிக்கிறதற்காகவும் இருக்கக்கடவது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பூமியின்மேல் பிரகாசிக்கும்படிக்கு வானம் என்கிற ஆகாய விரிவிலே சுடர்களாயிருக்கக்கடவது என்றார்; அது அப்படியே ஆ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பகலை ஆளப் பெரிய சுடரும் இரவை ஆளச் சிறிய சுடரும் ஆகிய இரண்டு மகத்தான சுடர்களையும் நட்சத்திரங்களையும் உண்டாக்க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பகலை ஆளப் பெரிய சுடரும் இரவை ஆளச் சிறிய சுடரும் ஆகிய இரண்டு மகத்தான சுடர்களையும் நட்சத்திரங்களையும் உண்டாக்க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பூமியின்மேல் பிரகாசிக்க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கலையும் இரவையும் ஆளவும், வெளிச்சத்துக்கும் இருளுக்கும் வித்தியாசம் உண்டாக்கவும், தேவன் அவைகளை வானம் என்கிற ஆகாய விரிவிலே வைத்தார்; தேவன் அது நல்லது என்று கண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கலையும் இரவையும் ஆளவும், வெளிச்சத்துக்கும் இருளுக்கும் வித்தியாசம் உண்டாக்கவும், தேவன் அவைகளை வானம் என்கிற ஆகாய விரிவிலே வைத்தார்; தேவன் அது நல்லது என்று கண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யங்காலமும் விடியற்காலமுமாகி நாலாம் நாள் ஆ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தேவன்: நீந்தும் ஜீவஜந்துக்களையும், பூமியின்மேல் வானம் என்கிற ஆகாயவிரிவிலே பறக்கும் பறவைகளையும், ஜலமானது திரளாய் ஜநிப்பிக்கக்கடவது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தேவன்: நீந்தும் ஜீவஜந்துக்களையும், பூமியின்மேல் வானம் என்கிற ஆகாயவிரிவிலே பறக்கும் பறவைகளையும், ஜலமானது திரளாய் ஜநிப்பிக்கக்கடவது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, மகா மச்சங்களையும் ஜலத்தில் தங்கள் தங்கள் ஜாதியின்படியே திரளாய் ஜநிப்பிக்கப்பட்ட சகலவித நீர் வாழும் ஜந்துக்களையும் சிறகுள்ள ஜாதி ஜாதியான சகலவிதப்பட்சிகளையும் சிருஷ்டித்தார்; தேவன் அது நல்லது என்று கண்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, மகா மச்சங்களையும் ஜலத்தில் தங்கள் தங்கள் ஜாதியின்படியே திரளாய் ஜநிப்பிக்கப்பட்ட சகலவித நீர் வாழும் ஜந்துக்களையும் சிறகுள்ள ஜாதி ஜாதியான சகலவிதப்பட்சிகளையும் சிருஷ்டித்தார்; தேவன் அது நல்லது என்று கண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, மகா மச்சங்களையும் ஜலத்தில் தங்கள் தங்கள் ஜாதியின்படியே திரளாய் ஜநிப்பிக்கப்பட்ட சகலவித நீர் வாழும் ஜந்துக்களையும் சிறகுள்ள ஜாதி ஜாதியான சகலவிதப்பட்சிகளையும் சிருஷ்டித்தார்; தேவன் அது நல்லது என்று கண்ட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அவைகளை ஆசீர்வதித்து, நீங்கள் பலுகிப் பெருகி, சமுத்திர ஜலத்தை நிரப்புங்கள் என்றும், பறவைகள் பூமியில் பெருகக்கடவது என்றும் சொன்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அவைகளை ஆசீர்வதித்து, நீங்கள் பலுகிப் பெருகி, சமுத்திர ஜலத்தை நிரப்புங்கள் என்றும், பறவைகள் பூமியில் பெருகக்கடவது என்றும் சொன்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யங்காலமும் விடியற்காலமுமாகி ஐந்தாம் நாள் ஆ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தேவன்: பூமியானது ஜாதிஜாதியான ஜீவஜந்துக்களாகிய நாட்டு மிருகங்களையும், ஊரும் பிராணிகளையும், காட்டு மிருகங்களையும் ஜாதிஜாதியாகப் பிறப்பிக்கக்கடவது என்றார்; அது அப்படியே ஆ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தேவன்: பூமியானது ஜாதிஜாதியான ஜீவஜந்துக்களாகிய நாட்டு மிருகங்களையும், ஊரும் பிராணிகளையும், காட்டு மிருகங்களையும் ஜாதிஜாதியாகப் பிறப்பிக்கக்கடவது என்றார்; அது அப்படியே ஆ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ூமியிலுள்ள ஜாதிஜாதியான காட்டு மிருகங்களையும் ஜாதிஜாதியான நாட்டு மிருகங்களையும், பூமியில் ஊரும் பிராணிகள் எல்லாவற்றையும் உண்டாக்கினார்; தேவன் அது நல்லது என்று கண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ூமியிலுள்ள ஜாதிஜாதியான காட்டு மிருகங்களையும் ஜாதிஜாதியான நாட்டு மிருகங்களையும், பூமியில் ஊரும் பிராணிகள் எல்லாவற்றையும் உண்டாக்கினார்; தேவன் அது நல்லது என்று கண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தேவன்: நமது சாயலாகவும் நமது ரூபத்தின்படியேயும் மனுஷனை உண்டாக்குவோமாக; அவர்கள் சமுத்திரத்தின் மச்சங்களையும், ஆகாயத்துப் பறவைகளையும், மிருகஜீவன்களையும், பூமியனைத்தையும், பூமியின்மேல் ஊரும் சகலப் பிராணிகளையும் ஆளக்கடவர்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தேவன்: நமது சாயலாகவும் நமது ரூபத்தின்படியேயும் மனுஷனை உண்டாக்குவோமாக; அவர்கள் சமுத்திரத்தின் மச்சங்களையும், ஆகாயத்துப் பறவைகளையும், மிருகஜீவன்களையும், பூமியனைத்தையும், பூமியின்மேல் ஊரும் சகலப் பிராணிகளையும் ஆளக்கடவர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் தம்முடைய சாயலாக மனுஷனைச் சிருஷ்டித்தார், அவனைத் தேவசாயலாகவே சிருஷ்டித்தார், ஆணும் பெண்ணுமாக அவர்களைச் சிருஷ்டி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் தம்முடைய சாயலாக மனுஷனைச் சிருஷ்டித்தார், அவனைத் தேவசாயலாகவே சிருஷ்டித்தார், ஆணும் பெண்ணுமாக அவர்களைச் சிருஷ்டி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தேவன் அவர்களை நோக்கி: நீங்கள் பலுகிப்பெருகி, பூமியை நிரப்பி, அதைக் கீழ்ப்படுத்தி, சமுத்திரத்தின் மச்சங்களையும் ஆகாயத்துப் பறவைகளையும், பூமியின்மேல் நடமாடுகிற சகல ஜீவஜந்துக்களையும் ஆண்டுகொள்ளுங்கள் என்று சொல்லி அவர்களை ஆசீர்வதித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தேவன் அவர்களை நோக்கி: நீங்கள் பலுகிப்பெருகி, பூமியை நிரப்பி, அதைக் கீழ்ப்படுத்தி, சமுத்திரத்தின் மச்சங்களையும் ஆகாயத்துப் பறவைகளையும், பூமியின்மேல் நடமாடுகிற சகல ஜீவஜந்துக்களையும் ஆண்டுகொள்ளுங்கள் என்று சொல்லி அவர்களை ஆசீர்வதி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தேவன் அவர்களை நோக்கி: நீங்கள் பலுகிப்பெருகி, பூமியை நிரப்பி, அதைக் கீழ்ப்படுத்தி, சமுத்திரத்தின் மச்சங்களையும் ஆகாயத்துப் பறவைகளையும், பூமியின்மேல் நடமாடுகிற சகல ஜீவஜந்துக்களையும் ஆண்டுகொள்ளுங்கள் என்று சொல்லி அவர்களை ஆசீர்வதித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தேவன்: இதோ, பூமியின்மேல் எங்கும் விதைதரும் சகலவிதப் பூண்டுகளையும், விதைதரும் கனிமரங்களாகிய சகலவித விருட்சங்களையும் உங்களுக்குக் கொடுத்தேன், அவைகள் உங்களுக்கு ஆகாரமாயிருக்கக்கடவது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தேவன்: இதோ, பூமியின்மேல் எங்கும் விதைதரும் சகலவிதப் பூண்டுகளையும், விதைதரும் கனிமரங்களாகிய சகலவித விருட்சங்களையும் உங்களுக்குக் கொடுத்தேன், அவைகள் உங்களுக்கு ஆகாரமாயிருக்கக்கடவது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ூமியிலுள்ள சகல மிருகஜீவன்களுக்கும், ஆகாயத்திலுள்ள சகல பறவைகளுக்கும், பூமியின்மேல் ஊரும் பிராணிகள் எல்லாவற்றிற்கும் பசுமையான சகல பூண்டுகளையும் ஆகாரமாகக் கொடுத்தேன் என்றார்; அது அப்படியே ஆ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ூமியிலுள்ள சகல மிருகஜீவன்களுக்கும், ஆகாயத்திலுள்ள சகல பறவைகளுக்கும், பூமியின்மேல் ஊரும் பிராணிகள் எல்லாவற்றிற்கும் பசுமையான சகல பூண்டுகளையும் ஆகாரமாகக் கொடுத்தேன் என்றார்; அது அப்படியே ஆய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ேவன் தாம் உண்டாக்கின எல்லாவற்றையும் பார்த்தார், அது மிகவும் நன்றாயிருந்தது; சாயங்காலமும் விடியற்காலமுமாகி ஆறாம் நாள் ஆ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ேவன் தாம் உண்டாக்கின எல்லாவற்றையும் பார்த்தார், அது மிகவும் நன்றாயிருந்தது; சாயங்காலமும் விடியற்காலமுமாகி ஆறாம் நாள் ஆ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దియందు దేవుడు భూమ్యాకాశములను సృజ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భూమి నిరాకారముగాను శూన్యముగాను ఉండెను; చీకటి అగాధ జలము పైన కమ్మియుండెను; దేవుని ఆత్మ జలములప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్లాడ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ేవుడు వెలుగు కమ్మని పలుకగా వెలుగ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ెలుగు మంచిదైనట్టు దేవుడుచూచెను; దేవుడు వెలుగును చీకటిని వేరు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డు వెలుగునకు పగలనియు, చీకటికి రాత్రి అనియు పేరు పెట్టెను. అస్తమయమును ఉదయమును కలుగగా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దేవుడుజలముల మధ్య నొక విశాలము కలిగి ఆ జలములను ఈ జలములను వేరుపరచును గాకని పల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డు ఆ విశాలము చేసి విశాలము క్రింది జలములను విశాలము మీది జలములను వేరుపరపగా ఆ ప్రక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డు ఆ విశాలమునకు ఆకాశమని పేరు పెట్టెను. అస్తమయమును ఉదయమును కలుగగా రెండవ దిన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డుఆకాశము క్రిందనున్న జలము లొకచోటనే కూర్చబడి ఆరిన నేల కనబడును గాకని పలుకగా ఆ ప్రక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ుడు ఆరిన నేలకు భూమి అని పేరు పెట్టెను, జలరాశికి ఆయన సముద్రములని పేరు పెట్టెను, అది మంచి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ుడుగడ్డిని విత్తనములిచ్చు చెట్లను భూమిమీద తమ తమ జాతి ప్రకారము తమలో విత్తనములుగల ఫలమి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లవృక్షములను భూమి మొలిపించుగాకని పలుకగా ఆ ప్రకార 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భూమి గడ్డిని తమ తమ జాతి ప్రకారము విత్తనములిచ్చు చెట్లను, తమ తమ జాతి ప్రకారము తమలో విత్తనముల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లవృక్షములను మొలిపింపగా అది మంచిదని దేవుడు చ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స్తమయమును ఉదయమును కలుగగా మూడవ దిన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ేవుడుపగటిని రాత్రిని వేరుపరచునట్లు ఆకాశవిశాల మందు జ్యోతులు కలుగును గాకనియు, అవి సూచన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ములను దిన సంవత్సరములను సూచించుటకై యుండు గాక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భూమిమీద వెలుగిచ్చుటకు అవి ఆకాశ విశాలమందు జ్యోతులై యుండు గాకనియు పలికెను; ఆ ప్రక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ేవుడు ఆ రెండు గొప్ప జ్యోతులను, అనగా పగటిని ఏలుటకు పెద్ద జ్యోతిని రాత్రిని ఏలుటకు చిన్న జ్యో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క్షత్రములన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భూమిమీద వెలు గిచ్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గటిని రాత్రిని ఏలుటకును వెలుగును చీక టిని వేరుపరచుటకును దేవుడు ఆకాశ విశాలమందు వాటి నుంచెను;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దని దేవుడు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స్తమయ మును ఉదయమును కలుగగా నాలుగవ దిన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ేవుడుజీవముకలిగి చలించువాటిని జలములు సమృ ద్ధిగా పుట్టించును గాకనియు, పక్షులు భూమిపైని ఆకా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ాలములో ఎగురును గాకనియు పల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ేవుడు జల ములలో వాటి వాటి జాతి ప్రకారము జలములు సమృద్ధిగా పుట్టించిన మహా మత్స్యములను, జీవముకల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లించు వాటినన్నిటిని, దాని దాని జాతి ప్రకారము రెక్కలుగల ప్రతి పక్షిని సృజించెను. అది మంచిదని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ేవుడు మీరు ఫలించి అభివృద్ధిపొంది సముద్ర జలములలో నిండి యుండుడనియు, పక్షులు భూమిమీద విస్తర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నియు, వాటిని ఆశీర్వ 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స్తమయమును ఉదయమును కలుగగా అయి దవ దిన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ేవుడు వాటి వాటి జాతి ప్రకారము జీవముగల వాటిని, అనగా వాటి వాటి జాతి ప్రకారము పశువులను పురుగ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వి జంతువులను భూమి పుట్టించుగాకని పలి కెను; ఆప్రక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దేవుడు ఆ యా జాతుల ప్రకారము అడవి జంతువులను, ఆ యా జాతుల ప్రకారము పశువులను, ఆ యా జాతుల 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లను ప్రాకు ప్రతి పురుగును చేసెను. అదిమంచిదని దేవుడు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ేవుడు మన స్వరూపమందు మన పోలికె చొప్పున నరులను చేయుదము; వారుసముద్రపు చేపలను ఆకాశ పక్ష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శువులను సమస్త భూమిని భూమిమీద ప్రాకు ప్రతి జంతువును ఏలుదురుగాకనియు పల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దేవుడు తన స్వరూపమందు నరుని సృజించెను; దేవుని స్వరూపమందు వాని సృజించెను; స్త్రీనిగాను ప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ునిగాను వారిని సృజ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దేవుడు వారిని ఆశీర్వ దించెను; ఎట్లనగామీరు ఫలించి అభివృద్ధిపొంది విస్తరించి భూమిని నిండ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లోపరచుకొనుడి; సముద్రపు చేపలను ఆకాశ పక్షులను భూమిమీద ప్రాకు ప్రతి జీవిని ఏలుడని దేవుడు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దేవుడు ఇదిగో భూమిమీదనున్న విత్తనములిచ్చు ప్రతి చెట్టును విత్తనములిచ్చు వృక్షఫలముగల ప్రతి వృక్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 మీ కిచ్చి యున్నాను; అవి మీ కాహార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భూమిమీదనుండు జంతువులన్నిటికిని ఆకాశ పక్షులన్నిటికిని భూమిమీద ప్రాకు సమస్త జీవులకును పచ్చ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ట్లన్నియు ఆహారమగునని పలికెను. ఆ ప్రక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దేవుడు తాను చేసినది యావత్తును చూచినప్పుడు అది చాలమంచిదిగ నుండెను. అస్తమయమును ఉదయమును కలుగగా ఆర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2026-10-20T00:42:02Z</dcterms:created>
  <dcterms:modified xsi:type="dcterms:W3CDTF">2026-10-20T00:42:02Z</dcterms:modified>
  <dc:title>ఆదికాండము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