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அகாஸ்வேரு தேசத்தின்மேலும், சமுத்திரத்திலுள்ள தீவுகளின்மேலும், பகுதி ஏற்படுத்த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ல்லமையும் பராக்கிரமமுமான அவனுடைய எல்லாச் செய்கைகளும், ராஜா பெரியவனாக்கின மொர்தெகாயினுடைய மேன்மையின் விர்த்தாந்தமும் மேதியா பெர்சியா ராஜாக்களின் நடபடி புஸ்தகத்தில் அல்லவோ எழுதி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ல்லமையும் பராக்கிரமமுமான அவனுடைய எல்லாச் செய்கைகளும், ராஜா பெரியவனாக்கின மொர்தெகாயினுடைய மேன்மையின் விர்த்தாந்தமும் மேதியா பெர்சியா ராஜாக்களின் நடபடி புஸ்தகத்தில் அல்லவோ எழுதி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னாகிய மொர்தெகாய் ராஜாவாகிய அகாஸ்வேருவுக்கு இரண்டாவதானவனும், யூதருக்குள் பெரியவனும், தன் திரளான சகோதரருக்குப் பிரியமானவனுமாயிருந்ததும் அன்றி தன் ஜனங்களுடைய நன்மையை நாடி, தன் குலத்தாருக்கெல்லாம் சமாதானமுண்டாகப் பேசுகிறவனும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னாகிய மொர்தெகாய் ராஜாவாகிய அகாஸ்வேருவுக்கு இரண்டாவதானவனும், யூதருக்குள் பெரியவனும், தன் திரளான சகோதரருக்குப் பிரியமானவனுமாயிருந்ததும் அன்றி தன் ஜனங்களுடைய நன்மையை நாடி, தன் குலத்தாருக்கெல்லாம் சமாதானமுண்டாகப் பேசுகிறவனுமா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னாகிய மொர்தெகாய் ராஜாவாகிய அகாஸ்வேருவுக்கு இரண்டாவதானவனும், யூதருக்குள் பெரியவனும், தன் திரளான சகோதரருக்குப் பிரியமானவனுமாயிருந்ததும் அன்றி தன் ஜனங்களுடைய நன்மையை நாடி, தன் குலத்தாருக்கெல்லாம் சமாதானமுண்டாகப் பேசுகிறவனும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राजा क्षयर्ष ने देश और समुद्र के टापू दोनों पर कर लग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उसके माहात्म्य और पराक्रम के कामों, और मोर्दकै की उस बड़ाई का पूरा ब्योरा, जो राजा ने उसकी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, क्या वह मादै और फारस के राजाओं के इतिहास की पुस्तक में नहीं लिख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निदान यहूदी मोर्दकै, क्षयर्ष राजा ही के नीचे था, और यहूदियों की दृष्टि में बड़ा था, और उसक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ई उस से प्रसन्न थे, क्योंकि वह अपने लोगों की भलाई की खोज में रहा करता था और अपने सब लोगो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ान्ति की बातें कहा कर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2026-10-20T09:19:37Z</dcterms:created>
  <dcterms:modified xsi:type="dcterms:W3CDTF">2026-10-20T09:19:37Z</dcterms:modified>
  <dc:title>एस्तेर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