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ுவாசம் ஒழிகிறது; என் நாட்கள் முடிகிறது; பிரேதக்குழி எனக்கு ஆயத்த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யாசம்பண்ணுகிறவர்கள் என்னிடத்தில் இல்லையோ? அவர்கள் செய்யும் அநியாயங்களை என் கண் பார்த்துக்கொண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ரீர் என் காரியத்தை மேல்போட்டுக்கொண்டு, எனக்காகப் பிணைப்படுவீராக; வேறே யார் எனக்குக் கைகொடுக்கத்தக்கவ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அவர்கள் இருதயத்துக்கு ஞானத்தை மறைத்தீர்; ஆகையால் அவர்களை உயர்த்தாதிருப்ப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் தன் சிநேகிதருக்குக் கேடாகத் துரோகம் பேசுகிறானோ, அவன் பிள்ளைகளின் கண்களும் பூத்து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ுக்குள்ளே அவர் என்னைப் பழமொழியாக வைத்தார்; அவர்கள் முகத்துக்குமுன் நான் அருவருப்பா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என் கண்கள் சஞ்சலத்தினால் இருளடைந்தது; என் அவயவங்களெல்லாம் நிழலைப்போல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ன்மார்க்கர் இதற்காகப் பிரமிப்பார்கள்; குற்றமில்லாதவன் மாயக்காரனுக்கு விரோதமாக எழும்ப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 தன் வழியை உறுதியாய்ப் பிடிப்பான்; சுத்தமான கைகளுள்ளவன் மேன்மேலும் பலத்துப்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ங்கள் எல்லாரும் போய்வாருங்கள்; உங்களில் ஞானமுள்ள ஒருவனையும் காண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போயிற்று, என் இருதயத்தில் எனக்கு உண்டாயிருந்த சிந்தனைகள் அற்று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இரவைப் பகலாக்கிற்று; இருளை வெளிச்சம் தொடர்ந்துவரும் என்று எண்ணச்செய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 நான் காத்துக்கொண்டிருந்தாலும், பாதாளம் எனக்கு வீடாயிருக்கும்; இருளில் என் படுக்கையைப் போ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ழிவைப்பார்த்து, நீ எனக்குத் தகப்பன் என்கிறேன்; புழுக்களைப்பார்த்து, நீங்கள் எனக்குத் தாயும் எனக்குச் சகோதரியும் என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நம்பிக்கை இப்போது எங்கே? நான் நம்பியிருந்ததைக் காண்ப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பாதாளத்தின் காலுக்குள் இறங்கும்; அப்போது தூளில் ஏகமாய் இளைப்பாறுவோ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ेरा प्राण नाश हुआ चाहता है, मेरे दिन पूरे हो चुके हैं; मेरे लिये कब्र तैया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निश्चय जो मेरे संग हैं वह ठट्ठा करने वाले हैं, और उनका झगड़ा रगड़ा मुझे लगातार दिखाई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मानत दे अपने और मेरे बीच में तू ही जामिन हो; कौन है जो मेरे हाथ पर हाथ मा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ने इनका मन समझने से रोका है, इस कारण तू इन को प्रबल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अपने मित्रों को चुगली खाकर लुटा देता, उसके लड़कों की आंखें रह ज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ऐसा किया कि सब लोग मेरी उपमा देते हैं; और लोग मेरे मुंह पर थूक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खेद के मारे मेरी आंखों में घुंघलापन छा गया है, और मेरे सब अंग छाया की नाईं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े देखकर सीधे लोग चकित होते हैं, और जो निर्दोष हैं, वह भक्तिहीन के विरुद्ध उभ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ौभी धमीं लोग अपना मार्ग पकड़े रहेंगे, और शुद्ध काम करने वाले सामर्थ्य पर सामर्थ्य पात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ुम सब के सब मेरे पास आओ तो आओ, परन्तु मुझे तुम लोगों में एक भी बुद्धिमान न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ेरे दिन तो बीत चुके, और मेरी मनसाएं मिट गई, और जो मेरे मन में था, वह नाश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रात को दिन ठहराते; वे कहते हैं, अन्धियारे के निकट उजिय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दि मेरी आशा यह हो कि अधोलोक मेरा धाम होगा, यदि मैं ने अन्धियारे में अपना बिछौना बिछा ल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दि मैं ने सड़ाहट से कहा कि तू मेरा पिता है, और कीड़े से, कि तू मेरी मां, और मेरी बहिन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ो मेरी आशा कहां रही? और मेरी आशा किस के देखने में आए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तो अधोलोक में उतर जाएगी, और उस समेत मुझे भी मिट्टी में विश्राम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2026-10-21T07:48:00Z</dcterms:created>
  <dcterms:modified xsi:type="dcterms:W3CDTF">2026-10-21T07:48:00Z</dcterms:modified>
  <dc:title>अय्यूब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