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ಈಗ ಹೇಳುವದೇನಂದರೆ: ಕರ್ತನು ನಮ್ಮ ಪಕ್ಷ ಇಲ್ಲದಿದ್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ರು ನಮಗೆ ವಿರೋಧವಾಗಿ ಏಳುವಾಗ, ಕರ್ತನು ನಮಗಿಲ್ಲದಿದ್ದರೆ ನಮ್ಮ ಮೇಲೆ ಅವರ ಕೋಪವು ಉರಿ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ನಮ್ಮನ್ನು ಜೀವಿತರಾಗಿ ನುಂಗಿಬಿ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ೀರುಗಳು ನಮ್ಮನ್ನು ಮುಣುಗಿಸುತ್ತಿದ್ದವು; ತೊರೆಯು ನಮ್ಮ ಪ್ರಾಣದ ಮೇಲೆ ಹರಿಯ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ಮ್ಮ ಪ್ರಾಣದ ಮೇಲೆ ಗರ್ವದ ನೀರುಗಳು ಹರಿಯುತ್ತಿ 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ಮ್ಮನ್ನು ಅವರ ಹಲ್ಲುಗಳಿಗೆ ಬೇಟೆ ಯಾಗಿ ಕೊಡದೆ ಇದ್ದ ಕರ್ತನ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ಮ್ಮ ಪ್ರಾಣವು ಪಕ್ಷಿಯ ಹಾಗೆ ಬೇಟೆಗಾರರ ಉರ್ಲಿನಿಂದ ತಪ್ಪಿಸಿಕೊಂಡಿತು; ಬಲೆಯು ಹರಿಯಿತು; ನಾವು ತಪ್ಪಿಸಿ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್ಮ ಸಹಾಯವು ಆಕಾ ಶವನ್ನೂ ಭೂಮಿಯನ್ನೂ ಉಂಟು ಮಾಡಿದ ಕರ್ತನ ಹೆಸರಿನಲ್ಲಿ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2026-10-21T06:37:50Z</dcterms:created>
  <dcterms:modified xsi:type="dcterms:W3CDTF">2026-10-21T06:37:50Z</dcterms:modified>
  <dc:title>ಕೀರ್ತನೆಗಳು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