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பூர்வகாலத்தில் சம்பாதித்த உமது சபையையும், நீர் மீட்டுக்கொண்ட உமது சுதந்தரமான கோத்திரத்தையும், நீர் வாசமாயிருந்த சீயோன் பர்வதத்தையும் நினைத்தருள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ெடுங்காலமாகப் பாழாய்க்கிடக்கிற ஸ்தலங்களில் உம்முடைய பாதங்களை எழுந்தருளப்பண்ணும்; பரிசுத்த ஸ்தலத்திலே சத்துரு அனைத்தையும் கெடுத்துப்போ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ெடுங்காலமாகப் பாழாய்க்கிடக்கிற ஸ்தலங்களில் உம்முடைய பாதங்களை எழுந்தருளப்பண்ணும்; பரிசுத்த ஸ்தலத்திலே சத்துரு அனைத்தையும் கெடுத்துப்போட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்முடைய சத்துருக்கள் உம்முடைய ஆலயங்களுக்குள்ளே கெர்ச்சித்து, தங்கள் கொடிகளை அடையாளங்களாக நாட்டு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்முடைய சத்துருக்கள் உம்முடைய ஆலயங்களுக்குள்ளே கெர்ச்சித்து, தங்கள் கொடிகளை அடையாளங்களாக நாட்டு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ோடரிகளை ஓங்கிச் சோலையிலே மரங்களை வெட்டுகிறவன் பேர்பெற்றவனா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ம்முடைய உடன்படிக்கையை நினைத்தருளும்; பூமியின் இருளான இடங்கள் கொடுமையுள்ள குடியிருப்புகளால் நிறைந்திருக்கிறத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ோ அவர்கள் அதின் சித்திரவேலைகள் முழுவதையும் வாச்சிகளாலும் சம்மட்டிகளாலும் தகர்த்துப்போடு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ோ அவர்கள் அதின் சித்திரவேலைகள் முழுவதையும் வாச்சிகளாலும் சம்மட்டிகளாலும் தகர்த்துப்போடு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ுன்பப்பட்டவன் வெட்கத்தோடே திரும்பவிடாதிரும்; சிறுமையும் எளிமையுமானவன் உமது நாமத்தைத் துதிக்கும்படி செய்ய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கலும் உம்முடையது, இரவும் உம்முடையது; தேவரீர் ஒளியையும் சூரியனையும் படைத்தீ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ுன்பப்பட்டவன் வெட்கத்தோடே திரும்பவிடாதிரும்; சிறுமையும் எளிமையுமானவன் உமது நாமத்தைத் துதிக்கும்படி செய்ய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ே எழுந்தருளும், உமக்காக நீரே வழக்காடும்; மதியீனனாலே நாடோறும் உமக்கு வரும் நிந்தையை நினைத்துக்கொள்ள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ே எழுந்தருளும், உமக்காக நீரே வழக்காடும்; மதியீனனாலே நாடோறும் உமக்கு வரும் நிந்தையை நினைத்துக்கொள்ள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து பரிசுத்த ஸ்தலத்தை அக்கினிக்கு இரையாக்கி உமது நாமத்தின் வாசஸ்தலத்தைத் தரைமட்டும் இடித்து, அசுத்தப்படுத்த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து பரிசுத்த ஸ்தலத்தை அக்கினிக்கு இரையாக்கி உமது நாமத்தின் வாசஸ்தலத்தைத் தரைமட்டும் இடித்து, அசுத்தப்படுத்த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சத்துருக்களின் ஆரவாரத்தை மறவாதேயும்; உமக்கு விரோதமாய் எழும்புகிறவர்களின் அமளி எப்பொழுதும் அதிகரி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ஏகமாய் நிர்த்தூளியாக்குவோம் என்று தங்கள் இருதயத்தில் சொல்லி, தேசத்திலுள்ள ஆலயங்களையெல்லாம் சுட்டெரித்துப்போ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ஏகமாய் நிர்த்தூளியாக்குவோம் என்று தங்கள் இருதயத்தில் சொல்லி, தேசத்திலுள்ள ஆலயங்களையெல்லாம் சுட்டெரித்துப்போ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ுக்கு இருந்த அடையாளங்களைக் காணோம்; தீர்க்கதரிசியும் இல்லை; இது எதுவரைக்கும் என்று அறிகிறவனும் எங்களிடத்தில் இ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ே, எதுவரைக்கும் சத்துரு நிந்திப்பான்? பகைவன் உமது நாமத்தை எப்பொழுதும் தூஷிப்பானோ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ூமியின் எல்லைகளையெல்லாம் திட்டம்பண்ணினீர்; கோடைகாலத்தையும் மாரிகாலத்தையும் உண்டாக்கினீ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ே, எதுவரைக்கும் சத்துரு நிந்திப்பான்? பகைவன் உமது நாமத்தை எப்பொழுதும் தூஷிப்பானோ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து வலதுகரத்தை ஏன் முடக்கிக்கொள்ளுகிறீர்; அதை உமது மடியிலிருந்து எடுத்து ஓங்கி நிர்மூலமா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து வலதுகரத்தை ஏன் முடக்கிக்கொள்ளுகிறீர்; அதை உமது மடியிலிருந்து எடுத்து ஓங்கி நிர்மூலமா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யின் நடுவில் இரட்சிப்புகளைச் செய்துவருகிற தேவன் பூர்வகாலமுதல் என்னுடைய ராஜா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யின் நடுவில் இரட்சிப்புகளைச் செய்துவருகிற தேவன் பூர்வகாலமுதல் என்னுடைய ராஜா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வரீர் உமது வல்லமையினால், சமுத்திரத்தை இரண்டாகப் பிளந்து, ஜலத்திலுள்ள வலுசர்ப்பங்களின் தலைகளை உடைத்தீ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ரீர் முதலைகளின் தலைகளை நெருக்கிப்போட்டு, அதை வனாந்தரத்து ஜனங்களுக்கு உணவாகக் கொடுத்தீ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ரீர் முதலைகளின் தலைகளை நெருக்கிப்போட்டு, அதை வனாந்தரத்து ஜனங்களுக்கு உணவாகக் கொடுத்தீ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ஊற்றையும் ஆற்றையும் பிளந்துவிட்டீர்; மகா நதிகளையும் வற்றிப்போகப்பண்ணினீ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ாவே, சத்துரு உம்மை நிந்தித்ததையும், மதியீன ஜனங்கள் உமது நாமத்தைத் தூஷித்ததையும் நினைத்துக்கொள்ள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ாவே, சத்துரு உம்மை நிந்தித்ததையும், மதியீன ஜனங்கள் உமது நாமத்தைத் தூஷித்ததையும் நினைத்துக்கொள்ள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து காட்டுப்புறாவின் ஆத்துமாவைத் துஷ்டருடைய கூட்டத்திற்கு ஒப்புக்கொடாதேயும்; உமது ஏழைகளின் கூட்டத்தை என்றைக்கும் மறவாதேய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து காட்டுப்புறாவின் ஆத்துமாவைத் துஷ்டருடைய கூட்டத்திற்கு ஒப்புக்கொடாதேயும்; உமது ஏழைகளின் கூட்டத்தை என்றைக்கும் மறவாதேய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நீர் எங்களை என்றென்றைக்கும் ஏன் தள்ளிவிடுகிறீர்? உமது மேய்ச்சலின் ஆடுகள்மேல் உமது கோபம் ஏன் புகைகிறது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பூர்வகாலத்தில் சம்பாதித்த உமது சபையையும், நீர் மீட்டுக்கொண்ட உமது சுதந்தரமான கோத்திரத்தையும், நீர் வாசமாயிருந்த சீயோன் பர்வதத்தையும் நினைத்தருள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5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| সিয়োন পর্বতের কথা স্মরণ করুন, যেখানে আপনি বাস করত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ঈশ্বর, সেই সব প্রাচীন ধ্বংসাবশেষের ওপর দিয়ে আপনি হেঁটে আসুন| য়ে পবিত্র স্থানকে শত্রুরা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দিয়েছে সেখানে ফিরে আস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মন্দিরেই তারা যুদ্ধের উন্মত্ত গর্জন শুরু করেছিলো| যুদ্ধে তারা জয়ী হয়েছে এটা বোঝানোর জন্য ও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্দিরে পতাকা উড়িয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ারা নিড়ানি দিয়ে আগাছা পরিষ্কার করে শত্রু সৈন্যরা সেই সব লোকের মত নির্ম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াদের চুক্তির কথা স্মরণ করুন! এই দেশের প্রত্যেকটি অন্ধকার স্থানে রয়েছে হিংসাত্মক ঘট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হে ঈশ্বর, কুঠার ও কুড়ুল ব্যবহার করে ওরা আপনার মন্দিরের খোদাই করা কাঠের কক্ষগুলি ভেঙ্গে চুর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ঈশ্বর, আপনার লোকদের সঙ্গে দুর্য়্ববহার করা হয়েছে| ওদের আর আহত হতে দেবেন না| আপনার দীন দুঃখ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হে ঈশ্বর, আপনিই দিন এবং রাত্রি নিয়ন্ত্রণ করেন| আপনিই চাঁদ এবং সূর্য় সৃষ্টি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রা আপনার প্রশংস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ঈশ্বর, উঠুন এবং য়ুদ্ধ করুন! প্রতিদিন য়ে অবমাননা ঐসব নির্বোধদের কাছ থেকে আপনাকে পেতে হয়েছ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ে রাখ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ঐ সৈন্যরা আপনার পবিত্রস্থান পুড়িয়ে দিয়েছে| আপনার নামের সম্মানে সেই মন্দির তৈরী হয়েছিলো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রা তা মাটিতে মিশিয়ে দ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আপনার শত্রুদের উন্মত্ত চিত্কারের কথা মনে রাখবেন| বার বার ওরা আপনাকে অপমান করেছ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শত্রুরা আমাদের সম্পূর্ণভাবে গুঁড়িযে ফেলার সিদ্ধান্ত গ্রহণ করেছে| দেশের প্রত্যেকটা পবিত্রস্থ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রা পুড়িয়ে দ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রা আমাদের কোন চিহ্নসমূহ দেখতে পাচ্ছি না| আর কোন ভাববাদী নেই| কেউই জানে না এখন কি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 আর কতদিন শত্রুরা আমাদের নিয়ে উপহাস করবে? আপনি কি চিরদিন ওদের আপনার নামের অবমাননা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পনিই পৃথিবীর সব কিছুর সীমা নির্ধারণ করেছেন| আপনিই শীত, গ্রীষ্ম সৃষ্টি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ঈশ্বর, কেন আপনি আমাদের এত কঠিন শাস্তি দিলেন? আপনার বিপুল শক্তি ব্যবহার করে আপনি আমাদের সম্পূর্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্বংস করে দিল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ঈশ্বর দীর্ঘদিন ধরে আপনি আমাদের রাজা ছিলেন| এই দেশে য়ে কোন য়ুদ্ধ জয় করতে আপনি আমাদের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ঈশ্বর লোহিত সাগরকে দুভাগে ভাগ করতে আপনি আপনার পরাক্রম প্রযোগ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বড় বড় সমুদ্র দানবদের আপনি পরাজিত করেছেন! আপনিই লিবিয়াথনের মাথা গুঁড়িযে দিয়েছেন এবং তার দে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শুদের খাওয়ার জন্য ফেলে এস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নদী এবং ঝর্ণায আপনিই প্রবাহ দিয়েছেন| আপনিই নদীকে শুষ্ক কর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্রভু মনে রাখবেন কেমন করে শত্রুরা আপনাকে অপমান করেছিলো! ঐ লোকগুলো আপনাকে অপমান করেছিল| ঐসব মূর্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 আপনার নামকে ঘৃণা ও নিন্দে করেছ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ঐসব বন্য পশুদের আপনার পারাবত নিয়ে য়েতে দেবেন না! আপনার দীন দরিদ্র মানুষদের চিরদিনের জন্য ভ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 আপনি কি চিরকালের জন্য আমাদের ছেড়ে চলে গেছেন? আপনি কি এখনও আপনার লোকদের ওপর ক্রুদ্ধ আছ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অতীতে আপনি য়ে সব লোকদের এনেছিলেন তাদের কথা স্মরণ করুন| আপনি আমাদের রক্ষা করেছেন| তাই আমরা সব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2026-08-03T06:47:02Z</dcterms:created>
  <dcterms:modified xsi:type="dcterms:W3CDTF">2026-08-03T06:47:02Z</dcterms:modified>
  <dc:title>சங்கீதம் : 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