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ோ அவர்கள் அதின் சித்திரவேலைகள் முழுவதையும் வாச்சிகளாலும் சம்மட்டிகளாலும் தகர்த்துப்போட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து பரிசுத்த ஸ்தலத்தை அக்கினிக்கு இரையாக்கி உமது நாமத்தின் வாசஸ்தலத்தைத் தரைமட்டும் இடித்து, அசுத்தப்படுத்த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ஏகமாய் நிர்த்தூளியாக்குவோம் என்று தங்கள் இருதயத்தில் சொல்லி, தேசத்திலுள்ள ஆலயங்களையெல்லாம் சுட்டெரித்துப்போட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ுக்கு இருந்த அடையாளங்களைக் காணோம்; தீர்க்கதரிசியும் இல்லை; இது எதுவரைக்கும் என்று அறிகிறவனும் எங்களிடத்தில் இ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ுக்கு இருந்த அடையாளங்களைக் காணோம்; தீர்க்கதரிசியும் இல்லை; இது எதுவரைக்கும் என்று அறிகிறவனும் எங்களிடத்தில் இ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ே, எதுவரைக்கும் சத்துரு நிந்திப்பான்? பகைவன் உமது நாமத்தை எப்பொழுதும் தூஷிப்பான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து வலதுகரத்தை ஏன் முடக்கிக்கொள்ளுகிறீர்; அதை உமது மடியிலிருந்து எடுத்து ஓங்கி நிர்மூலமா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து வலதுகரத்தை ஏன் முடக்கிக்கொள்ளுகிறீர்; அதை உமது மடியிலிருந்து எடுத்து ஓங்கி நிர்மூலமா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யின் நடுவில் இரட்சிப்புகளைச் செய்துவருகிற தேவன் பூர்வகாலமுதல் என்னுடைய ராஜா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வரீர் உமது வல்லமையினால், சமுத்திரத்தை இரண்டாகப் பிளந்து, ஜலத்திலுள்ள வலுசர்ப்பங்களின் தலைகளை உடைத்தீ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நீர் எங்களை என்றென்றைக்கும் ஏன் தள்ளிவிடுகிறீர்? உமது மேய்ச்சலின் ஆடுகள்மேல் உமது கோபம் ஏன் புகைகிறது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ரீர் முதலைகளின் தலைகளை நெருக்கிப்போட்டு, அதை வனாந்தரத்து ஜனங்களுக்கு உணவாகக் கொடுத்தீ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ஊற்றையும் ஆற்றையும் பிளந்துவிட்டீர்; மகா நதிகளையும் வற்றிப்போகப்பண்ணினீ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கலும் உம்முடையது, இரவும் உம்முடையது; தேவரீர் ஒளியையும் சூரியனையும் படைத்தீ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ூமியின் எல்லைகளையெல்லாம் திட்டம்பண்ணினீர்; கோடைகாலத்தையும் மாரிகாலத்தையும் உண்டாக்கினீ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ாவே, சத்துரு உம்மை நிந்தித்ததையும், மதியீன ஜனங்கள் உமது நாமத்தைத் தூஷித்ததையும் நினைத்துக்கொள்ள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ாட்டுப்புறாவின் ஆத்துமாவைத் துஷ்டருடைய கூட்டத்திற்கு ஒப்புக்கொடாதேயும்; உமது ஏழைகளின் கூட்டத்தை என்றைக்கும் மறவாதேய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்முடைய உடன்படிக்கையை நினைத்தருளும்; பூமியின் இருளான இடங்கள் கொடுமையுள்ள குடியிருப்புகளால் நிறைந்திருக்கிறத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்முடைய உடன்படிக்கையை நினைத்தருளும்; பூமியின் இருளான இடங்கள் கொடுமையுள்ள குடியிருப்புகளால் நிறைந்திருக்கிறத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ுன்பப்பட்டவன் வெட்கத்தோடே திரும்பவிடாதிரும்; சிறுமையும் எளிமையுமானவன் உமது நாமத்தைத் துதிக்கும்படி செய்ய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ுன்பப்பட்டவன் வெட்கத்தோடே திரும்பவிடாதிரும்; சிறுமையும் எளிமையுமானவன் உமது நாமத்தைத் துதிக்கும்படி செய்ய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பூர்வகாலத்தில் சம்பாதித்த உமது சபையையும், நீர் மீட்டுக்கொண்ட உமது சுதந்தரமான கோத்திரத்தையும், நீர் வாசமாயிருந்த சீயோன் பர்வதத்தையும் நினைத்தருள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ே எழுந்தருளும், உமக்காக நீரே வழக்காடும்; மதியீனனாலே நாடோறும் உமக்கு வரும் நிந்தையை நினைத்துக்கொள்ள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ே எழுந்தருளும், உமக்காக நீரே வழக்காடும்; மதியீனனாலே நாடோறும் உமக்கு வரும் நிந்தையை நினைத்துக்கொள்ள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சத்துருக்களின் ஆரவாரத்தை மறவாதேயும்; உமக்கு விரோதமாய் எழும்புகிறவர்களின் அமளி எப்பொழுதும் அதிகரி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பூர்வகாலத்தில் சம்பாதித்த உமது சபையையும், நீர் மீட்டுக்கொண்ட உமது சுதந்தரமான கோத்திரத்தையும், நீர் வாசமாயிருந்த சீயோன் பர்வதத்தையும் நினைத்தருள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ெடுங்காலமாகப் பாழாய்க்கிடக்கிற ஸ்தலங்களில் உம்முடைய பாதங்களை எழுந்தருளப்பண்ணும்; பரிசுத்த ஸ்தலத்திலே சத்துரு அனைத்தையும் கெடுத்துப்போ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ெடுங்காலமாகப் பாழாய்க்கிடக்கிற ஸ்தலங்களில் உம்முடைய பாதங்களை எழுந்தருளப்பண்ணும்; பரிசுத்த ஸ்தலத்திலே சத்துரு அனைத்தையும் கெடுத்துப்போ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ுடைய சத்துருக்கள் உம்முடைய ஆலயங்களுக்குள்ளே கெர்ச்சித்து, தங்கள் கொடிகளை அடையாளங்களாக நாட்ட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ுடைய சத்துருக்கள் உம்முடைய ஆலயங்களுக்குள்ளே கெர்ச்சித்து, தங்கள் கொடிகளை அடையாளங்களாக நாட்டு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ோடரிகளை ஓங்கிச் சோலையிலே மரங்களை வெட்டுகிறவன் பேர்பெற்றவனா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ఇప్పుడే వారు గొడ్డళ్లను సమ్మెటలను చేతపట్టుకొని దాని విచిత్రమైన పనిని బొత్తిగా విరుగగొట్ట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 పరిశుద్ధ స్థలమునకు అగ్ని ముట్టించుదురు నీ నామమందిరమును నేల పడగొట్టి అపవిత్ర పరచు 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దేవుని మందిరములను బొత్తిగా అణగద్రొక్కుద మనుకొని దేశములోని వాటినన్నిటిని వారు కాల్చ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సూచకక్రియలు మాకు కనబడుటలేదు, ఇకను ప్రవక్తయు లేకపోయెను. ఇది ఎంతకాలము జరుగునో దాని నెరిగినవాడు మా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వడును లే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దేవా, విరోధులు ఎందాక నిందింతురు? శత్రువులు నీ నామమును నిత్యము దూషింతుర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ీ హస్తమును నీ దక్షిణహస్తమును నీవెందుకు ముడుచు కొని యున్నావు? నీ రొమ్ములోనుండి దాని తీసి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మూలము చ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ురాతనకాలము మొదలుకొని దేవుడు నా రాజై యున్నాడు దేశములో మహారక్షణ కలుగజేయువాడు ఆయన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ీ బలముచేత సముద్రమును పాయలుగా చేసితివి జలములలో భుజంగముల శిరస్సులను నీవు పగుల గొట్ట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ేవా, నీవు నిత్యము మమ్మును విడనాడితివేమి? నీవు మేపు గొఱ్ఱలమీద నీ కోపము పొగరాజు చున్నదేమ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కరముయొక్క శిరస్సును నీవు ముక్కలుగా గొట్టి తివి అరణ్యవాసులకు దానిని ఆహారముగా ఇచ్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బుగ్గలను నదులను పుట్టించితివి నిత్యము ప్రవహించు నదులను నీవు ఇంక జేసితి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పగలు నీదే రాత్రినీదే సూర్యచంద్రులను నీవే నిర్మి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భూమికి సరిహద్దులను నియమించినవాడవు నీవే వేసవికాలము చలికాలము నీవే కలుగజేస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యెహోవా, శత్రువులు నిన్ను దూషణచేయుటను అవివేక ప్రజలు నీ నామమును దూషించుటను మనస్సునకు తెచ్చ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దుష్టమృగమునకు నీ గువ్వయొక్క ప్రాణము నప్ప గింపకుము శ్రమనొందు నీవారిని నిత్యము మరువ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లోకములోనున్న చీకటిగల చోటులు బలాత్కారుల నివాసములతో నిండియున్నవి. కాగా నిబంధనను జ్ఞాపక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కొన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లిగినవానిని అవమానముతో వెనుకకు మరల నియ్య కుము. శ్రమ నొందువారును దరిద్రులును నీ నామ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న్నుతించుదురు 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 స్వాస్థ్య గోత్రమును నీవు పూర్వము సంపా దించుకొని విమోచించిన నీ సమాజమును జ్ఞాపక 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దేవా, లెమ్ము నీ వ్యాజ్యెము నడుపుము అవివేకులు దినమెల్ల నిన్ను నిందించు సంగతి జ్ఞాప క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ీమీదికి లేచువారి అల్లరి నిత్యము బయలుదేరు చున్నది. నీ విరోధులు చేయు గల్లత్తును మరువ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చ్చుకొనుము. నీవు నివసించు ఈ సీయోను పర్వతమును జ్ఞాపక మునకు తెచ్చ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శత్రువులు పరిశుద్ధ స్థలములోనున్న సమస్తమును పాడుచేసియున్నారు నిత్యము పాడైయుండు చోట్లకు విజ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ీ ప్రత్యక్షపు గుడారములో నీ విరోధులు ఆర్భటించు చున్నారు విజయధ్వజములని తమ ధ్వజ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ెత్తియున్న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ట్టమైన చెట్ల గుబురుమీద జనులు గొడ్డండ్ల నెత్తి నట్లుగా వారు కనబడు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2026-08-02T23:32:41Z</dcterms:created>
  <dcterms:modified xsi:type="dcterms:W3CDTF">2026-08-02T23:32:41Z</dcterms:modified>
  <dc:title>சங்கீதம் : 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