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Paul, an apostle of Jesus Christ by the will of God, and Timothy our brother, unto the church of God which is at Corinth, with all the saints which are in all Acha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Paul, an apostle of Jesus Christ by the will of God, and Timothy our brother, unto the church of God which is at Corinth, with all the saints which are in all Achai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Paul, an apostle of Jesus Christ by the will of God, and Timothy our brother, unto the church of God which is at Corinth, with all the saints which are in all Achaia:]]></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Grace be to you and peace from God our Father, and from the Lord Jesus Chris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Grace be to you and peace from God our Father, and from the Lord Jesus Chris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lessed be God, even the Father of our Lord Jesus Christ, the Father of mercies, and the God of all comfor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lessed be God, even the Father of our Lord Jesus Christ, the Father of mercies, and the God of all comfor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o comforts us in all our tribulation, that we may be able to comfort them which are in any trouble, by the comfort wherewith we ourselves are comforted of G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o comforts us in all our tribulation, that we may be able to comfort them which are in any trouble, by the comfort wherewith we ourselves are comforted of G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o comforts us in all our tribulation, that we may be able to comfort them which are in any trouble, by the comfort wherewith we ourselves are comforted of G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as the sufferings of Christ abound in us, so our consolation also abounds by Chris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as the sufferings of Christ abound in us, so our consolation also abounds by Chris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ther we be afflicted, it is for your consolation and salvation, which is effectual in the enduring of the same sufferings which we also suffer: or whether we be comforted, it is for your consolation and salvati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ther we be afflicted, it is for your consolation and salvation, which is effectual in the enduring of the same sufferings which we also suffer: or whether we be comforted, it is for your consolation and salvat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ther we be afflicted, it is for your consolation and salvation, which is effectual in the enduring of the same sufferings which we also suffer: or whether we be comforted, it is for your consolation and salvat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our hope of you is steadfast, knowing, that as all of you are partakers of the sufferings, so shall all of you be also of the consolati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our hope of you is steadfast, knowing, that as all of you are partakers of the sufferings, so shall all of you be also of the consolati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we would not, brethren, have you ignorant of our trouble which came to us in Asia, that we were pressed out of measure, above strength, insomuch that we despaired even of lif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we would not, brethren, have you ignorant of our trouble which came to us in Asia, that we were pressed out of measure, above strength, insomuch that we despaired even of lif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we would not, brethren, have you ignorant of our trouble which came to us in Asia, that we were pressed out of measure, above strength, insomuch that we despaired even of lif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e had the sentence of death in ourselves, that we should not trust in ourselves, but in God which raises the dea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e had the sentence of death in ourselves, that we should not trust in ourselves, but in God which raises the dea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o delivered us from so great a death, and does deliver: in whom we trust that he will yet deliver u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o delivered us from so great a death, and does deliver: in whom we trust that he will yet deliver u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ll of you also helping together by prayer for us, that for the gift bestowed upon us by the means of many persons thanks may be given by many on our behalf.]]></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ll of you also helping together by prayer for us, that for the gift bestowed upon us by the means of many persons thanks may be given by many on our behalf.]]></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our rejoicing is this, the testimony of our conscience, that in simplicity and godly sincerity, not with fleshly wisdom, but by the grace of God, we have had our conversation in the world, and more abundantly toward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our rejoicing is this, the testimony of our conscience, that in simplicity and godly sincerity, not with fleshly wisdom, but by the grace of God, we have had our conversation in the world, and more abundantly toward you.]]></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our rejoicing is this, the testimony of our conscience, that in simplicity and godly sincerity, not with fleshly wisdom, but by the grace of God, we have had our conversation in the world, and more abundantly toward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we write no other things unto you, than what all of you read or acknowledge; and I trust all of you shall acknowledge even to the en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we write no other things unto you, than what all of you read or acknowledge; and I trust all of you shall acknowledge even to the en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s also all of you have acknowledged us in part, that we are your rejoicing, even as all of you also are our's in the day of the Lord Jesu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s also all of you have acknowledged us in part, that we are your rejoicing, even as all of you also are our's in the day of the Lord Jesu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n this confidence I was minded to come unto you before, that all of you might have a second benefi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n this confidence I was minded to come unto you before, that all of you might have a second benefi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o pass by you into Macedonia, and to come again out of Macedonia unto you, and of you to be brought on my way toward Judae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o pass by you into Macedonia, and to come again out of Macedonia unto you, and of you to be brought on my way toward Judae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n I therefore was thus minded, did I use levity? or the things that I purpose, do I purpose according to the flesh, that with me there should be yea yea, and nay na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n I therefore was thus minded, did I use levity? or the things that I purpose, do I purpose according to the flesh, that with me there should be yea yea, and nay na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as God is true, our word toward you was not yea and na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e Son of God, Jesus Christ, who was preached among you by us, even by me and Silvanus and Timotheus, was not yea and nay, but in him was ye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e Son of God, Jesus Christ, who was preached among you by us, even by me and Silvanus and Timotheus, was not yea and nay, but in him was ye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all the promises of God in him are yea, and in him Amen, unto the glory of God by u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all the promises of God in him are yea, and in him Amen, unto the glory of God by u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w he which establishes us with you in Christ, and has anointed us, is Go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o has also sealed us, and given the earn of the Spirit in our heart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Moreover I call God for a record upon my soul, that to spare you I came not as yet unto Corint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Moreover I call God for a record upon my soul, that to spare you I came not as yet unto Corint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ot for that we have dominion over your faith, but are helpers of your joy: for by faith all of you stan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ot for that we have dominion over your faith, but are helpers of your joy: for by faith all of you stan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804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கொரிந்தியர்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னுடைய சித்தத்தினாலே இயேசுகிறிஸ்துவின் அப்போஸ்தலனாகிய பவுலும், சகோதரனாகிய தீமோ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ந்து பட்டணத்திலுள்ள தேவனுடைய சபைக்கும், அகாயா நாடெங்குமுள்ள எல்லாப் பரிசுத்தவான்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கிற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ம்முடைய பிதாவாகிய தேவனாலும், கர்த்தராகிய இயேசுகிறிஸ்துவினாலும், உங்களுக்குக் கிரு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னமும் உண்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மது கர்த்தராகிய இயேசுகிறிஸ்துவின் பிதாவாகிய தேவனும், இரக்கங்களின் பிதாவும், சகலவிதமான ஆறுத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மாயிருக்கிறவருக்கு ஸ்தோ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வனால் எங்களுக்கு அருளப்படுகிற ஆறுதலினாலே, எந்த உபத்திரவத்திலாகிலும் அகப்படுகிற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ஆறுதல் செய்யத் திராணியுள்ளவர்களாகும்படி, எங்களுக்கு வரும் சகல உபத்திரவங்களிலேயும்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ஆறுதல்செய்கி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ப்படியெனில், கிறிஸ்துவினுடைய பாடுகள் எங்களிடத்தில் பெருகுகிறதுபோல, கிறிஸ்துவினாலே எ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றுதலும் பெ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தலால், நாங்கள் உபத்திரவப்பட்டாலும் அது உங்கள் ஆறுதலுக்கும் இரட்சிப்புக்கும் ஏதுவாகு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றுதலடைந்தாலும் அதுவும் உங்கள் ஆறுதலுக்கும் இரட்சிப்புக்கும் ஏதுவாகும்; நாங்கள் பாடுபடுகிற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ம் பாடுபட்டுச் சகிக்கிறதினாலே அந்த இரட்சிப்பு பலன்செய்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ங்கள் எங்களோடேகூடப் பாடுபடுகிறதுபோல எங்களோடேகூட ஆறுதலும் அடைகிறீர்களென்று நாங்கள்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றித்து உறுதியான நம்பிக்கையுள்ளவர்களா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கையால் சகோதரரே, ஆசியாவில் எங்களுக்கு நேரிட்ட உபத்திரவத்தை நீங்கள் அறியாதிருக்க எ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ல்லை. என்னவெனில், பிழைப்போம் என்ற நம்பிக்கை அற்றுப்போகத்தக்கதாக, எங்கள் பலத்திற்கு மிஞ்சின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ன வருத்தம் எங்களுக்கு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ங்கள் எங்கள்மேல் நம்பிக்கையாயிராமல், மரித்தோரை எழுப்புகிற தே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பிக்கையாயிருக்கத்தக்கதாக, மரணம் வருமென்று நாங்கள் எங்களுக்குள்ளே நிச்சயித்தி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டிப்பட்ட மரணத்தினின்றும் அவர் எங்களைத் தப்புவித்தார், இப்பொழுதும் தப்புவிக்கிறார்,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விப்பார் என்று அவரை நம்பி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நேகர்மூலமாய் எங்களுக்கு உண்டான தயவுக்காக அநேகரால் எங்கள் நிமித்தம் ஸ்தோத்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ப்படும்பொருட்டு, நீங்களும் விண்ணப்பத்தினால் எங்களுக்கு உதவிசெ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ம்சத்திற்கேற்ற ஞானத்தோடே நடவாமல், தேவனுடைய கிருபையினால் நாங்கள் உலகத்திலேயும், விசேஷ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த்திலேயும், கபடமில்லாமல் திவ்விய உண்மையோடே நடந்தோமென்று, எங்கள் மனது எ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ஞ்சாட்சியே எங்கள் புகழ்ச்சியா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ஏனென்றால், நீங்கள் வாசித்தும் ஒத்துக்கொண்டுமிருக்கிற காரியங்களையேயன்றி, வேறொன்றையு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எழுதவில்லை; முடிவுபரியந்தமும் அப்படியே ஒத்துக்கொள்வீர்களென்று நம்பி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ர்த்தராகிய இயேசுவினுடைய நாளிலே நீங்கள் எங்களுக்குப் புகழ்ச்சியாயிருப்பதுபோல, நா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ப் புகழ்ச்சியாயிருக்கிறதை ஒருவாறு ஒத்துக்கொண்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இப்படிப்பட்ட நம்பிக்கையைக் கொண்டிருக்கிறபடியினால், உங்களுக்கு இரண்டாந்தர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ஜனமுண்டாகும்படி, முதலாவது உங்களிடத்தில் வர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ன்பு உங்கள் ஊர்வழியாய் மக்கெதோனியா நாட்டுக்குப் போகவும், மக்கெதோனியாவை விட்டு மறுப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த்திற்கு வரவும், உங்களால் யூதேயா தேசத்துக்கு வழிவிட்டனுப்பப்படவும் யோசனையா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ப்படி நான் யோசித்தது வீணாக யோசித்தேனோ? அல்லது ஆம் ஆம் என்கிறதும், அல்ல அல்ல என்கிற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இருக்கத்தக்கதாக, நான் யோசிக்கிறவைகளை மாம்சத்தின்படி யோசி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ங்கள் உங்களுக்குச் சொன்னவார்த்தை ஆம் அல்ல என்று இருக்கவில்லை; அதற்கு உண்மையுள்ள தேவனே சா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ன்னாலும், சில்வானுவினாலும், தீமோத்தேயுவினாலும், உங்களுக்குள்ளே பிரசங்கிக்கப்பட்ட தேவ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கிறிஸ்துவும் ஆம் என்றும் அல்ல என்றும் இராமல், ஆம் என்றே இ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ங்களால் தேவனுக்கு மகிமையுண்டாகும்படி, தேவனுடைய வாக்குத்தத்தங்களெல்லாம் இயேசுகிறிஸ்துவு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ம் என்றும், அவருக்குள் ஆமென் என்றும்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உங்களோடேகூட எங்களையும் கிறிஸ்துவுக்குள் ஸ்திரப்படுத்தி, நம்மை அபிஷேகம்பண்ணினவர்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 நம்மை முத்திரித்து, நம்முடைய இருதயங்களில் ஆவியென்னும் அச்சாரத்தையும் கொடு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லும் நான் உங்களைத் தப்பவிடும்படிக்கு இதுவரைக்கும் கொரிந்துபட்டணத்திற்கு வராதிருக்கிறே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ஆத்துமாவின்பேரில் தேவனையே சாட்சியாகக் கோ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உங்கள் விசுவாசத்திற்கு நாங்கள் அதிகாரிகளாயிராமல், உங்கள் சந்தோஷத்திற்குச் சகாயரா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த்தினாலே நிலைநிற்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2026-11-02T06:42:48Z</dcterms:created>
  <dcterms:modified xsi:type="dcterms:W3CDTF">2026-11-02T06:42:48Z</dcterms:modified>
  <dc:title>2 கொரிந்தியர்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