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ா பிரதான அப்போஸ்தலரிலும், நான் ஒன்றிலும் குறைவுள்ளவனல்லவென்று எண்ண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ுக்கு ஊழியஞ்செய்யும்படிக்கு, மற்றச் சபைகளிடத்தில் சம்பளத்தைப்பெற்று, அவர்களைக் கொள்ளையி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ாயாநாட்டின் திசைகளிலே இந்தப் புகழ்ச்சி என்னைவிட்டு நீங்குவதில்லையென்று என்னிலுள்ள கிறிஸ்துவினுடைய சத்தியத்தைக்கொண்ட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ச் சொல்லவேண்டியதென்ன? நான் உங்களைச் சிநேகியாதபடியினாலேயோ? தேவன் அறி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ேகர் மாம்சத்திற்கேற்றபடி மேன்மைபாராட்டிக்கொள்ளுகையில், நானும் மேன்மைபாராட்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புத்தியுள்ளவர்களாயிருந்து புத்தியில்லாதவர்களைச் சந்தோஷமாய்ச் சகித்திருக்கிறீ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ர்களால் ஒன்றுகுறைய நாற்பதடியாக ஐந்துதரம் அடிபட்டேன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லவீனனானால் நானும் பலவீனனாகிறதில்லையோ? ஒருவன் இடறினால் என் மனம் எரியாதிருக்கும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மேன்மைபாராட்டவேண்டுமானால், என் பலவீனத்திற்கடுத்தவைகளைக் குறித்து மேன்மைபாராட்ட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ould to God all of you could bear with me a little in my folly: and indeed bear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 am jealous over you with godly jealousy: for I have espoused you to one husband, that I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sent you as a chaste virgin to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fear, lest by any means, as the serpent misled Eve through his subtlety, so your min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uld be corrupted from the simplicity that is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he that comes preaches another Jesus, whom we have not preached, or if all of you rece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 spirit, which all of you have not received, or another gospel, which all of you have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epted, all of you might well bear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 suppose I was not a thing behind the very chiefest apost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ough I be rude in speech, yet not in knowledge; but we have been thoroughly made manif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ong you in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ave I committed an offence in abasing myself that all of you might be exalted, because I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ached to you the gospel of God freel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robbed other churches, taking wages of them, to do you serv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I was present with you, and wanted, I was chargeable to no man: for that which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cking to me the brethren which came from Macedonia supplied: and in all things I have kept mysel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being burdensome unto you, and so will I keep my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the truth of Christ is in me, no man shall stop me of this boasting in the regions of Acha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fore? because I love you not? God kno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what I do, that I will do, that I may cut off occasion from them which desire occasion;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in they glory, they may be found even as w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such are false apostles, deceitful workers, transforming themselves into the apostl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no marvel; for Satan himself is transformed into an angel of l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refore it is no great thing if his ministers also be transformed as the minist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eousness; whose end shall be according to their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say again, Let no man think me a fool; if otherwise, yet as a fool receive me, that I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ast myself a li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which I speak, I speak it not after the Lord, but as it were foolishly, in this confidenc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boast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eeing that many glory after the flesh, I will glory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all of you suffer fools gladly, seeing all of you yourselves are 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all of you suffer, if a man bring you into bondage, if a man devour you, if a man tak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if a man exalt himself, if a man strike you on the f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speak as concerning reproach, as though we had been weak. Nevertheless whatever that anyon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ld, (I speak foolishly,) I am bold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re they Hebrews? so am I. Are they Israelites? so am I. Are they the seed of Abraham? so am 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re they ministers of Christ? (I speak as a fool) I am more; in labours more abundant,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ipes above measure, in prisons more frequent, in deaths oft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f the Jews five times received I forty stripes save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ree times was I beaten with rods, once was I stoned, three times I suffered shipwreck, a n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 day I have been in the deep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n journeys often, in perils of waters, in perils of robbers, in perils by mine own countrym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perils by the heathen, in perils in the city, in perils in the wilderness, in perils in the s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perils among false brethr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n weariness and painfulness, in watchings often, in hunger and thirst, in fastings often,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ld and naked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side those things that are without, that which comes upon me daily, the care of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Who is weak, and I am not weak? who is offended, and I burn no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f I must essentially glory, I will glory of the things which concern mine infirm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God and Father of our Lord Jesus Christ, which is blessed for evermore, knows that I li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n Damascus the governor under Aretas the king kept the city of the Damascenes with a garri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irous to apprehend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rough a window in a basket was I let down by the wall, and escaped his ha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2026-10-19T23:10:47Z</dcterms:created>
  <dcterms:modified xsi:type="dcterms:W3CDTF">2026-10-19T23:10:47Z</dcterms:modified>
  <dc:title>2 Corinthians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