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நாட்களிலே திரளான ஜனங்கள் கூடிவந்திருக்கையில், அவர்கள் சாப்பிடுகிறதற்கு ஒன்றுமில்லாதபோது, இயேசு தம்முடைய சீஷரை அழைத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நாட்களிலே திரளான ஜனங்கள் கூடிவந்திருக்கையில், அவர்கள் சாப்பிடுகிறதற்கு ஒன்றுமில்லாதபோது, இயேசு தம்முடைய சீஷரை அழைத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ாகப் பரிதபிக்கிறேன், இவர்கள் இப்பொழுது என்னிடத்தில் தங்கியிருந்த மூன்று நாளாய்ச் சாப்பிட ஒன்றுமில்லாதிருக்கிறார்கள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ாகப் பரிதபிக்கிறேன், இவர்கள் இப்பொழுது என்னிடத்தில் தங்கியிருந்த மூன்று நாளாய்ச் சாப்பிட ஒன்றுமில்லாதிருக்கிறார்கள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ில் சிலர் தூரத்திலிருந்து வந்தவர்களாகையால், நான் இவர்களைப் பட்டினியாய் வீட்டிற்கு அனுப்பிவிட்டால் வழியில் சோர்ந்து போவார்களே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ில் சிலர் தூரத்திலிருந்து வந்தவர்களாகையால், நான் இவர்களைப் பட்டினியாய் வீட்டிற்கு அனுப்பிவிட்டால் வழியில் சோர்ந்து போவார்களே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ுடைய சீஷர்கள்: இந்த வனாந்தரத்திலே ஒருவன் எங்கேயிருந்து அப்பங்களைக் கொண்டுவந்து இத்தனை பேர்களைத் திருப்தியாக்கக்கூடு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ுடைய சீஷர்கள்: இந்த வனாந்தரத்திலே ஒருவன் எங்கேயிருந்து அப்பங்களைக் கொண்டுவந்து இத்தனை பேர்களைத் திருப்தியாக்கக்கூ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: உங்களிடத்தில் எத்தனை அப்பங்கள் உண்டு என்று கேட்டார். அவர்கள்: ஏழு அப்பங்கள் உண்டு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ஜனங்களைத் தரையிலே பந்தியிருக்கக் கட்டளையிட்டு, அந்த ஏழு அப்பங்களையும் எடுத்து, ஸ்தோத்திரம் பண்ணி, பிட்டு, அவர்களுக்குப் பரிமாறும்படி சீஷர்களிடத்தில் கொடுத்தார்; அவர்கள் ஜனங்களுக்குப் பரிமாற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ஜனங்களைத் தரையிலே பந்தியிருக்கக் கட்டளையிட்டு, அந்த ஏழு அப்பங்களையும் எடுத்து, ஸ்தோத்திரம் பண்ணி, பிட்டு, அவர்களுக்குப் பரிமாறும்படி சீஷர்களிடத்தில் கொடுத்தார்; அவர்கள் ஜனங்களுக்குப் பரிமாற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சிறு மீன்களும் அவர்களிடத்தில் இருந்தது; அவர் அவைகளையும் ஆசீர்வதித்து அவர்களுக்குப் பரிமாறும்படி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ாப்பிட்டுத் திருப்தியடைந்தார்கள்; மீதியான துணிக்கைகளை ஏழு கூடை நிறைய எடு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ப்பிட்டவர்கள் ஏறக்குறைய நாலாயிரம் பேராயிருந்தார்கள். பின்பு அவர் அவர்களை அனுப்பிவ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ர் தம்முடைய சீஷரோடேகூடப் படவில் ஏறி, தல்மனூத்தாவின் எல்லைகளில் வ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ரிசேயர் வந்து அவரோடே தர்க்கிக்கத்தொடங்கி, அவரைச் சோதிக்கும்படி, வானத்திலிருந்து ஒரு அடையாளத்தைக் காண்பிக்கவேண்டும் என்று கே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ரிசேயர் வந்து அவரோடே தர்க்கிக்கத்தொடங்கி, அவரைச் சோதிக்கும்படி, வானத்திலிருந்து ஒரு அடையாளத்தைக் காண்பிக்கவேண்டும் என்று கே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வியில் பெருமூச்சுவிட்டு: இந்தச் சந்ததியார் அடையாளம் தேடுகிறதென்ன? இந்தச் சந்ததியாருக்கு ஒரு அடையாளமும் கொடுக்கப்படுவதில்லையென்று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வியில் பெருமூச்சுவிட்டு: இந்தச் சந்ததியார் அடையாளம் தேடுகிறதென்ன? இந்தச் சந்ததியாருக்கு ஒரு அடையாளமும் கொடுக்கப்படுவதில்லையென்று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விட்டு மறுபடியும் படவில் ஏறி, அக்கரைக்குப் போ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ஷர்கள் அப்பங்களைக் கொண்டுவர மறந்துபோனார்கள்; படவிலே அவர்களிடத்தில் ஒரு அப்பமாத்திர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பரிசேயருடைய புளித்தமாவைக்குறித்தும் ஏரோதின் புளித்தமாவைக்குறித்தும் எச்சரிக்கையாயிருங்கள் என்று கற்ப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பரிசேயருடைய புளித்தமாவைக்குறித்தும் ஏரோதின் புளித்தமாவைக்குறித்தும் எச்சரிக்கையாயிருங்கள் என்று கற்ப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ர்கள்: நம்மிடத்தில் அப்பங்கள் இல்லாதபடியால் இப்படிச் சொல்லுகிறார் என்று தங்களுக்குள்ளே யோசனைபண்ண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அறிந்து, அவர்களை நோக்கி: உங்களிடத்தில் அப்பங்கள் இல்லாதபடியினால் நீங்கள் யோசனைபண்ணுகிறதென்ன? இன்னும் சிந்தியாமலும் உணராமலும் இருக்கிறீர்களா? இன்னும் உங்கள் இருதயம் கடினமாயிருக்கிறத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அறிந்து, அவர்களை நோக்கி: உங்களிடத்தில் அப்பங்கள் இல்லாதபடியினால் நீங்கள் யோசனைபண்ணுகிறதென்ன? இன்னும் சிந்தியாமலும் உணராமலும் இருக்கிறீர்களா? இன்னும் உங்கள் இருதயம் கடினமாயிருக்கிறத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ுக்கு கண்களிருந்தும் காணாதிருக்கிறீர்களா? காதுகளிருந்தும் கேளாதிருக்கிறீர்களா? நினைவுகூராமலுமிருக்கிறீர்கள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ஐந்து அப்பங்களை ஐயாயிரம் பேருக்குப் பங்கிட்டபோது, மீதியான துணிக்கைகளை எத்தனை கூடை நிறைய எடுத்தீர்கள் என்று கேட்டார். பன்னிரண்டு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ஐந்து அப்பங்களை ஐயாயிரம் பேருக்குப் பங்கிட்டபோது, மீதியான துணிக்கைகளை எத்தனை கூடை நிறைய எடுத்தீர்கள் என்று கேட்டார். பன்னிரண்டு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ஏழு அப்பங்களை நாலாயிரம் பேருக்குப் பங்கிட்டபோது, மீதியான துணிக்கைகளை எத்தனை கூடை நிறைய எடுத்தீர்கள் என்று கேட்டார். ஏழு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ஏழு அப்பங்களை நாலாயிரம் பேருக்குப் பங்கிட்டபோது, மீதியான துணிக்கைகளை எத்தனை கூடை நிறைய எடுத்தீர்கள் என்று கேட்டார். ஏழு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ீங்கள் உணராதிருக்கிறது எப்படி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பெத்சாயிதா ஊருக்கு வந்தார்; அப்பொழுது ஒரு குருடனை அவரிடத்தில் கொண்டுவந்து, அவனைத் தொடும்படி அவரை வேண்டிக்கொ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பெத்சாயிதா ஊருக்கு வந்தார்; அப்பொழுது ஒரு குருடனை அவரிடத்தில் கொண்டுவந்து, அவனைத் தொடும்படி அவரை வேண்ட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குருடனுடைய கையைப்பிடித்து, அவனைக் கிராமத்துக்கு வெளியே அழைத்துக்கொண்டுபோய், அவன் கண்களில் உமிழ்ந்து, அவன்மேல் கைகளை வைத்து எதையாகிலும் காண்கிறாயா என்று கேட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குருடனுடைய கையைப்பிடித்து, அவனைக் கிராமத்துக்கு வெளியே அழைத்துக்கொண்டுபோய், அவன் கண்களில் உமிழ்ந்து, அவன்மேல் கைகளை வைத்து எதையாகிலும் காண்கிறாயா என்று கே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ஏறிட்டுப்பார்த்து: நடக்கிற மனுஷரை மரங்களைப்போல் காண்கிற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ஏறிட்டுப்பார்த்து: நடக்கிற மனுஷரை மரங்களைப்போல் காண்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ர் மறுபடியும் அவன் கண்களின்மேல் கைகளை வைத்து, அவனை ஏறிட்டுப்பார்க்கும்படி செய்தார்; அப்பொழுது அவன் சொஸ்தமடைந்து, யாவரையும் தெளிவாய்க் க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ர் மறுபடியும் அவன் கண்களின்மேல் கைகளை வைத்து, அவனை ஏறிட்டுப்பார்க்கும்படி செய்தார்; அப்பொழுது அவன் சொஸ்தமடைந்து, யாவரையும் தெளிவாய்க் க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நோக்கி: நீ கிராமத்தில் பிரவேசியாமலும், கிராமத்தில் இதை ஒருவருக்கும் சொல்லாமலும், இரு என்று சொல்லி, அவனை வீட்டிற்கு அனுப்பிவிட்ட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இயேசுவும் அவருடைய சீஷர்களும் புறப்பட்டு, பிலிப்புச் செசரியா பட்டணத்தைச் சேர்ந்த கிராமங்களுக்குப் போனார்கள். வழியிலே அவர் தம்முடைய சீஷ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இயேசுவும் அவருடைய சீஷர்களும் புறப்பட்டு, பிலிப்புச் செசரியா பட்டணத்தைச் சேர்ந்த கிராமங்களுக்குப் போனார்கள். வழியிலே அவர் தம்முடைய சீஷ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சிலர் உம்மை யோவான்ஸ்நானன் என்றும், சிலர் எலியா என்றும், வேறு சிலர் தீர்க்கதரிசிகளில் ஒருவர் என்றும் சொல்லுகிறார்கள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சிலர் உம்மை யோவான்ஸ்நானன் என்றும், சிலர் எலியா என்றும், வேறு சிலர் தீர்க்கதரிசிகளில் ஒருவர் என்றும் சொல்லுகிறார்கள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ர்: நீங்கள் என்னை யாரென்று சொல்லுகிறீர்கள் என்று கேட்டார். பேதுரு பிரதியுத்தரமாக: நீர் கிறிஸ்த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தம்மைக்குறித்து ஒருவருக்கும் சொல்லாதபடிக்கு அவர்களுக்கு உறுதியாய்க் கட்டளையி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ல்லாமலும், மனுஷகுமாரன் பலபாடுகள் பட்டு, மூப்பராலும் பிரதான ஆசாரியராலும் வேதபாரகராலும் ஆகாதவனென்று தள்ளப்பட்டு, கொல்லப்பட்டு, மூன்று நாளைக்குப்பின்பு உயிர்த்தெழுந்திருக்கவேண்டியதென்று அவர்களுக்குப் போதிக்கத்தொடங்க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ல்லாமலும், மனுஷகுமாரன் பலபாடுகள் பட்டு, மூப்பராலும் பிரதான ஆசாரியராலும் வேதபாரகராலும் ஆகாதவனென்று தள்ளப்பட்டு, கொல்லப்பட்டு, மூன்று நாளைக்குப்பின்பு உயிர்த்தெழுந்திருக்கவேண்டியதென்று அவர்களுக்குப் போதிக்கத்தொடங்கி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வார்த்தையை அவர் தாரளமாகச் சொன்னார். அப்பொழுது, பேதுரு அவரைத் தனியே அழைத்துக்கொண்டுபோய், அவரைக் கடிந்துகொள்ளத் தொடங்க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ிரும்பித் தம்முடைய சீஷரைப் பார்த்து, பேதுருவை நோக்கி: எனக்குப் பின்னாகப்போ, சாத்தானே, நீ தேவனுக்கேற்றவைகளைச் சிந்தியாமல் மனுஷருக்கு ஏற்றவைகளைச் சிந்திக்கிறாய் என்று சொல்லி அவனைக் கடிந்துகொண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ிரும்பித் தம்முடைய சீஷரைப் பார்த்து, பேதுருவை நோக்கி: எனக்குப் பின்னாகப்போ, சாத்தானே, நீ தேவனுக்கேற்றவைகளைச் சிந்தியாமல் மனுஷருக்கு ஏற்றவைகளைச் சிந்திக்கிறாய் என்று சொல்லி அவனைக் கடிந்துகொண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, அவர் ஜனங்களையும் தம்முடைய சீஷர்களையும் தம்மிடத்தில் அழைத்து: ஒருவன் என் பின்னே வர விரும்பினால், அவன் தன்னைத்தான் வெறுத்து, தன் சிலுவையை எடுத்துக்கொண்டு என்னைப் பின்பற்றக்கடவ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, அவர் ஜனங்களையும் தம்முடைய சீஷர்களையும் தம்மிடத்தில் அழைத்து: ஒருவன் என் பின்னே வர விரும்பினால், அவன் தன்னைத்தான் வெறுத்து, தன் சிலுவையை எடுத்துக்கொண்டு என்னைப் பின்பற்ற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் ஜீவனை இரட்சிக்க விரும்புகிறவன் அதை இழந்துபோவான், என்னிமித்தமாகவும் சுவிசேஷத்தினிமித்தமாகவும் தன் ஜீவனை இழந்து போகிறவன் அதை இரட்சித்துக்கொள்ளுவ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் ஜீவனை இரட்சிக்க விரும்புகிறவன் அதை இழந்துபோவான், என்னிமித்தமாகவும் சுவிசேஷத்தினிமித்தமாகவும் தன் ஜீவனை இழந்து போகிறவன் அதை இரட்சித்துக்கொள்ளுவ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னுஷன் உலகம் முழுவதையும் ஆதாயப்படுத்திக்கொண்டாலும், தன் ஜீவனை நஷ்டப்படுத்தினால் அவனுக்கு லாபம் என்ன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னுஷன் தன் ஜீவனுக்கு ஈடாக என்னத்தைக் கொடுப்பான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లలో మరియొక సారి బహు జనులు కూడి రాగా, వారికి తిననేమియు లేనందున యేసు తన శిష్యు లను తన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నులు నేటికి మూడు దినముల నుండి నాయొద్దనున్నారు; వారికి తిననేమియు లేనందున, నేను వార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కరపడుచ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వారిని ఉపవాసముతో తమ ఇండ్లకు పంపివేసినయెడల మార్గ ములో మూర్ఛపోవుదురు; వారిలో కొందరు దూ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 వచ్చియున్నార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 కాయన శిష్యులు ఈ అరణ్యప్రదేశములో ఒక డెక్కడ నుండి రొట్టెలు తెచ్చి, వీరిని తృప్తిపరచగలడన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మీయొద్ద ఎన్ని రొట్టెలున్నవని వారి నడుగగా వారుఏడ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ాయననేలమీద కూర్చుండుడని జనులకాజ్ఞాపించి ఆ యేడు రొట్టెలు పట్టుకొని కృతజ్ఞతా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ి, విరిచి, వడ్డించుటకై తన శిష్యులకిచ్చెను, వారు జనసమూహమునకు వడ్డ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ొన్ని చిన్నచేపలు కూడ వారియొద్దనుండగా ఆయన ఆశీర్వదించి వాటినికూడ వడ్డించ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భోజనముచేసి తృప్తిపొందినమీదట, మిగిలిన ముక్కలు ఏడు గంపలనిండ ఎత్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భోజనముచేసినవారు ఇంచు మించు నాలుగు వేల మంది. వారిని పంపివేసిన వెంట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తన శిష్యులతోకూడ దోనె యెక్కి దల్మనూతా ప్రాంతముల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తట పరిసయ్యులు వచ్చి ఆయనను శోధించుచు, ఆకాశమునుండి యొక సూచకక్రియను చూపుమని ఆయన నడిగి ఆయన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్కింప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 ఆత్మయందు పెద్ద నిట్టూర్పు విడిచిఈ తరమువారు ఎందుకు సూచక క్రియ నడుగుచున్నారు? ఈ తరమునకు ఏ సూచ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యయు ననుగ్రహింపబడదని నిశ్చయముగా మీతో చెప్పుచున్నా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ిని విడిచి మరల దోనె యెక్కి అద్దరిక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తినుటకు రొట్టెలు తెచ్చుటకు మరచిరి; దోనెలో వారియొద్ద ఒక్క రొట్టె తప్ప మరేమియ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చూచుకొనుడి; పరిసయ్యుల పులిసిన పిండిని గూర్చియు హేరోదు పులిసిన పిండినిగూర్చియు జాగ్రత్త పడ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హెచ్చర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తమయొద్ద రొట్టెలు లేవేయని తమలోతాము ఆలోచిం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ేసు అది యెరిగిమనయొద్ద రొట్టెలు లేవేయని మీరెందుకు ఆలోచించుకొనుచున్నారు? మీరింకను గ్రహింప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ేచింపలేదా? మీరు కఠినహృదయము గలవారై యున్న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ీరు కన్నులుండియు చూడరా? చెవులుండియు వినరా? జ్ఞాపకము చేసికొన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ను ఆ అయిదువేలమందికి అయిదు రొట్టెలు విరిచి పంచిపెట్టి నప్పుడు మీరు ముక్కలు ఎన్ని గంపలని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త్తితిరని వారి నడిగెను. వారుపండ్రెండని ఆయన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నాలుగు వేలమందికి ఏడు రొట్టెలు నేను విరిచి, పంచి పెట్టి నప్పుడు ముక్కలు ఎన్ని గంపలని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త్తితిరని ఆయన అడుగగా వారుఏడ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దుకాయనమీరింకను గ్రహింపకున్నారా? అని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తలో వారు బేత్సయిదాకు వచ్చిరి. అప్పుడు అక్కడి వారు ఆయనయొద్దకు ఒక గ్రుడ్డివాని తోడు కొనివచ్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ముట్టవలెనని ఆయనను 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యన ఆ గ్రుడ్డివాని చెయ్యిపట్టుకొని ఊరివెలుపలికి తోడుకొని పోయి, వాని కన్నులమీద ఉమి్మవేసి,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 చేతులుంచినీకేమైనను కనబడుచున్నదా? అని వానినడుగ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డు కన్నులెత్తిమనుష్యులు నాకు కనబడుచున్నారు; వారు చెట్లవలెనుండి నడుచు చున్నట్లుగా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చున్నా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తట ఆయన మరల తన చేతులు వాని కన్నులమీద నుంచగా, వాడు తేరిచూచి కుదుర్చబడి సమస్తమును తేటగా చ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యేసునీవు ఊరిలోనికి వెళ్లవద్దని చెప్పి వాని యింటికి వానిని 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ేసు తన శిష్యులతో ఫిలిప్పుదైన కైసరయతో చేరిన గ్రామములకు బయలుదేరెను. మార్గములోనుండగా నేను ఎవడ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 చెప్పుచున్నారని తన శిష్యుల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ందుకు వారుకొందరు బాప్తిస్మమిచ్చు యోహాను అనియు, కొందరు ఏలీయా అనియు, మరి కొందరు ప్రవక్త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డనియు చెప్పు కొనుచున్నార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ాయనమీరైతే నేను ఎవడని చెప్పుచున్నారని వారినడుగగా పేతురునీవు క్రీస్తు1వని ఆయన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తన్ను గూర్చిన యీ సంగతి ఎవని తోను చెప్పవద్దని ఆయన వారికి ఖండితముగా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రియు మనుష్యకుమారుడు అనేక హింసలుపొంది, పెద్దల చేతను ప్రధానయాజకులచేతను శాస్త్రులచేతను ఉపేక్ష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ి చంపబడి, మూడు దినములైన తరువాత లేచుట అగత్యమని ఆయన వారికి బోధింప 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యన ఈ మాట బహిరంగముగా చెప్పెను. పేతురు ఆయన చేయిపట్టుకొని ఆయనను గద్దింపసాగ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ందు కాయన తన శిష్యులవైపు తిరిగి, వారిని చూచి సాతానా, నా వెనుకకు పొమ్ము; నీవు మనుష్యుల సంగ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కరించుచున్నావు గాని దేవుని సంగతులను మనస్క రింపకున్నావని ప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ంతట ఆయన తన శిష్యులను జనసమూహమును తన యొద్దకు పిలిచినన్ను వెంబడింప గోరువాడు తన్ను 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ేక్షించుకొని తన సిలువయెత్త్తి కొని నన్ను వెంబ డ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తన ప్రాణమును రక్షించుకొనగోరువాడు దాని పోగొట్టుకొనును; నా నిమిత్తమును సువార్త నిమిత్తము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ను పోగొట్టుకొనువాడు దాని రక్షించు 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ఒకడు సర్వలోకమును సంపాదించుకొని తన ప్రాణమును పోగొట్టుకొనుట వానికేమి ప్రయోజన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నుష్యుడు తన ప్రాణమునకు ప్రతిగా ఏమి ఇయ్య గలుగ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్యభిచారమును పాపమునుచేయు ఈ తరము వారిలో నన్ను గూర్చియు నామాటలనుగూర్చియు సిగ్గుపడు వాడెవడ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నిగూర్చి మనుష్యకుమారుడు తన తండ్రి మహిమగలవాడై పరిశుద్ధ దూతలతోకూడ వచ్చునప్పుడు సిగ్గుపడ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2026-10-20T00:40:26Z</dcterms:created>
  <dcterms:modified xsi:type="dcterms:W3CDTF">2026-10-20T00:40:26Z</dcterms:modified>
  <dc:title>మార్కు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