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presProps" Target="presProps.xml"/>
  <Relationship Id="rId65" Type="http://schemas.openxmlformats.org/officeDocument/2006/relationships/viewProps" Target="viewProps.xml"/>
  <Relationship Id="rId6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மோசே போய் இஸ்ரவேலர் யாவரையும் நோக்க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மோசே போய் இஸ்ரவேலர் யாவரையும் நோக்கி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ன்று நான் நூற்றிருபது வயதுள்ளவன்; இனி நான் போக்கும் வரத்துமாயிருக்கக் கூடாது; இந்த யோர்தானை நீ கடந்துபோவதில்லை என்று கர்த்தர் என்னோடே சொல்லியிருக்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தேவனாகிய கர்த்தர்தாமே உனக்கு முன்பாகக் கடந்துபோவார், அவரே உனக்கு முன்னின்று, அந்த தேசத்தரை அழிப்பார்; நீ அவர்கள் தேசத்தைச் சுதந்தரிப்பாய்; கர்த்தர் சொன்னபடியே யோசுவா உனக்கு முன்பாகக் கடந்துபோவ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தேவனாகிய கர்த்தர்தாமே உனக்கு முன்பாகக் கடந்துபோவார், அவரே உனக்கு முன்னின்று, அந்த தேசத்தரை அழிப்பார்; நீ அவர்கள் தேசத்தைச் சுதந்தரிப்பாய்; கர்த்தர் சொன்னபடியே யோசுவா உனக்கு முன்பாகக் கடந்துபோவ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அழித்த எமோரியரின் ராஜாக்களாகிய சீகோனுக்கும், ஓகுக்கும், அவர்கள் தேசத்திற்கும் செய்ததுபோலவே அவர்களுக்கும் செய்வ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அழித்த எமோரியரின் ராஜாக்களாகிய சீகோனுக்கும், ஓகுக்கும், அவர்கள் தேசத்திற்கும் செய்ததுபோலவே அவர்களுக்கும் செய்வ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உங்களுக்கு விதித்த கட்டளைகளின்படி அவர்களுக்குச் செய்வதற்கு கர்த்தர் அவர்களை உங்களுக்கு ஒப்புக்கொடுப்ப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உங்களுக்கு விதித்த கட்டளைகளின்படி அவர்களுக்குச் செய்வதற்கு கர்த்தர் அவர்களை உங்களுக்கு ஒப்புக்கொடுப்ப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பலங்கொண்டு திடமனதாயிருங்கள், அவர்களுக்குப் பயப்படவும் திகைக்கவும் வேண்டாம்; உன் தேவனாகிய, கர்த்தர்தாமே உன்னோடேகூட வருகிறார்; அவர் உன்னை விட்டு விலகுவதும் இல்லை; உன்னைக் கைவிடுவதும் இல்லை என்று சொன்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பலங்கொண்டு திடமனதாயிருங்கள், அவர்களுக்குப் பயப்படவும் திகைக்கவும் வேண்டாம்; உன் தேவனாகிய, கர்த்தர்தாமே உன்னோடேகூட வருகிறார்; அவர் உன்னை விட்டு விலகுவதும் இல்லை; உன்னைக் கைவிடுவதும் இல்லை என்று சொன்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 மோசே யோசுவாவை அழைத்து, இஸ்ரவேலர் எல்லாரும் பார்த்திருக்க, அவனை நோக்கி பலங்கொண்டு திடமனதாயிரு; கர்த்தர் இவர்களுக்குக் கொடுப்பேன் என்று இவர்களுடைய பிதாக்களுக்கு ஆணையிட்ட தேசத்துக்கு நீ இந்த ஜனத்தை அழைத்துக்கொண்டுபோய், அதை இவர்கள் சுதந்தரிக்கும்படிசெய்வாய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 மோசே யோசுவாவை அழைத்து, இஸ்ரவேலர் எல்லாரும் பார்த்திருக்க, அவனை நோக்கி பலங்கொண்டு திடமனதாயிரு; கர்த்தர் இவர்களுக்குக் கொடுப்பேன் என்று இவர்களுடைய பிதாக்களுக்கு ஆணையிட்ட தேசத்துக்கு நீ இந்த ஜனத்தை அழைத்துக்கொண்டுபோய், அதை இவர்கள் சுதந்தரிக்கும்படிசெய்வாய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தாமே உனக்கு முன்பாகப் போகிறவர், அவர் உன்னோடே இருப்பார்; அவர் உன்னை விட்டு விலகுவதுமில்லை, உன்னைக் கைவிடுவதுமில்லை; நீ பயப்படவும் கலங்கவும் வேண்டாம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தாமே உனக்கு முன்பாகப் போகிறவர், அவர் உன்னோடே இருப்பார்; அவர் உன்னை விட்டு விலகுவதுமில்லை, உன்னைக் கைவிடுவதுமில்லை; நீ பயப்படவும் கலங்கவும் வேண்டாம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ோசே இந்த நியாயப்பிரமாணத்தை எழுதி, அதைக் கர்த்தருடைய உடன்படிக்கைப் பெட்டியைச் சுமக்கிற லேவிபுத்திரரான ஆசாரியருக்கும் இஸ்ரவேலுடைய மூப்பர் எல்லாருக்கும் ஒப்புவித்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ோசே இந்த நியாயப்பிரமாணத்தை எழுதி, அதைக் கர்த்தருடைய உடன்படிக்கைப் பெட்டியைச் சுமக்கிற லேவிபுத்திரரான ஆசாரியருக்கும் இஸ்ரவேலுடைய மூப்பர் எல்லாருக்கும் ஒப்புவித்த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ுக்குக் கட்டளையிட்டது என்னவென்றால்: விடுதலையின் வருஷமாகிய ஒவ்வொரு ஏழாம் வருஷத்தின்முடிவிலே கூடாரப்பண்டிகையில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தேவனாகிய கர்த்தர் தெரிந்துகொள்ளும் ஸ்தானத்தில், இஸ்ரவேலர் எல்லாரும் அவருடைய சந்நிதியில் சேர்ந்துவந்திருக்கும்போது, இந்த நியாயப்பிரமாணத்தை இஸ்ரவேலர் எல்லாரும்கேட்க அவர்களுக்கு முன்பாக வாசிக்கக்கடவாய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தேவனாகிய கர்த்தர் தெரிந்துகொள்ளும் ஸ்தானத்தில், இஸ்ரவேலர் எல்லாரும் அவருடைய சந்நிதியில் சேர்ந்துவந்திருக்கும்போது, இந்த நியாயப்பிரமாணத்தை இஸ்ரவேலர் எல்லாரும்கேட்க அவர்களுக்கு முன்பாக வாசிக்கக்கடவாய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ுருஷர்களும் ஸ்திரீகளும் பிள்ளைகளும் உன் வாசல்களிலிருக்கும் அந்நியர்களும் கேட்டு, கற்றுக்கொண்டு, உங்கள் தேவனாகிய கர்த்தருக்குப் பயந்து, இந்த நியாயப்பிரமாண வார்த்தைகளின்படி யெல்லாம் செய்யக் கவனமாயிருக்கும்படிக்க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ுருஷர்களும் ஸ்திரீகளும் பிள்ளைகளும் உன் வாசல்களிலிருக்கும் அந்நியர்களும் கேட்டு, கற்றுக்கொண்டு, உங்கள் தேவனாகிய கர்த்தருக்குப் பயந்து, இந்த நியாயப்பிரமாண வார்த்தைகளின்படி யெல்லாம் செய்யக் கவனமாயிருக்கும்படிக்க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ை அறியாத அவர்கள் பிள்ளைகளும் கேட்டு, நீங்கள் யோர்தானைக் கடந்து சுதந்தரிக்கப்போகிற தேசத்தில் உயிரோடிருக்கும் நாளெல்லாம், உங்கள் தேவனாகிய கர்த்தருக்குப் பயப்படக் கற்றுக்கொள்ளும்படிக்கும் ஜனத்தைக்கூட்டி, அதை வாசிக்கவேண்டும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ை அறியாத அவர்கள் பிள்ளைகளும் கேட்டு, நீங்கள் யோர்தானைக் கடந்து சுதந்தரிக்கப்போகிற தேசத்தில் உயிரோடிருக்கும் நாளெல்லாம், உங்கள் தேவனாகிய கர்த்தருக்குப் பயப்படக் கற்றுக்கொள்ளும்படிக்கும் ஜனத்தைக்கூட்டி, அதை வாசிக்கவேண்டும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கர்த்தர் மோசேயை நோக்கி: இதோ, நீ மரிக்குங்காலம் சமீபித்திருக்கிறது; நான் யோசுவாவுக்குக் கட்டளைகொடுக்கும்படி, அவனை அழைத்துக்கொண்டு, ஆசரிப்புக் கூடாரத்தில் வந்து நில்லுங்கள் என்றார்; அப்படியே மோசேயும் யோசுவாவும் போய், ஆசரிப்புக் கூடாரத்தில் நின்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கர்த்தர் மோசேயை நோக்கி: இதோ, நீ மரிக்குங்காலம் சமீபித்திருக்கிறது; நான் யோசுவாவுக்குக் கட்டளைகொடுக்கும்படி, அவனை அழைத்துக்கொண்டு, ஆசரிப்புக் கூடாரத்தில் வந்து நில்லுங்கள் என்றார்; அப்படியே மோசேயும் யோசுவாவும் போய், ஆசரிப்புக் கூடாரத்தில் நின்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கூடாரத்திலே மேகஸ்தம்பத்தில் தரிசனமானார்; மேகஸ்தம்பம் கூடாரவாசல்மேல் நின்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கூடாரத்திலே மேகஸ்தம்பத்தில் தரிசனமானார்; மேகஸ்தம்பம் கூடாரவாசல்மேல் நின்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மோசேயை நோக்கி: நீ உன் பிதாக்களோடே படுத்துக்கொள்ளப்போகிறாய்; இந்த ஜனங்கள் எழும்பி, தாங்கள் போயிருக்கும் தேசத்திலுள்ள அந்நிய தேவர்களைச் சோரமார்க்கமாய்ப் பின்பற்றி, என்னைவிட்டு, தங்களுடனே நான் பண்ணின உடன்படிக்கையை மீறுவ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மோசேயை நோக்கி: நீ உன் பிதாக்களோடே படுத்துக்கொள்ளப்போகிறாய்; இந்த ஜனங்கள் எழும்பி, தாங்கள் போயிருக்கும் தேசத்திலுள்ள அந்நிய தேவர்களைச் சோரமார்க்கமாய்ப் பின்பற்றி, என்னைவிட்டு, தங்களுடனே நான் பண்ணின உடன்படிக்கையை மீறுவ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மோசேயை நோக்கி: நீ உன் பிதாக்களோடே படுத்துக்கொள்ளப்போகிறாய்; இந்த ஜனங்கள் எழும்பி, தாங்கள் போயிருக்கும் தேசத்திலுள்ள அந்நிய தேவர்களைச் சோரமார்க்கமாய்ப் பின்பற்றி, என்னைவிட்டு, தங்களுடனே நான் பண்ணின உடன்படிக்கையை மீறுவ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நாளிலே நான் அவர்கள்மேல் கோபங்கொண்டு, அவர்களைக் கைவிட்டு, என் முகத்தை அவர்களுக்கு மறைப்பேன்; அதினால் அவர்கள் பட்சிக்கப்படும்படிக்கு அநேக தீங்குகளும் இக்கட்டுகளும் அவர்களைத் தொடரும்; அந்நாளிலே அவர்கள்: எங்கள் தேவன் எங்கள் நடுவே இராததினாலே அல்லவா இந்தத் தீங்குகள் எங்களைத் தொடர்ந்தது என்ப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நாளிலே நான் அவர்கள்மேல் கோபங்கொண்டு, அவர்களைக் கைவிட்டு, என் முகத்தை அவர்களுக்கு மறைப்பேன்; அதினால் அவர்கள் பட்சிக்கப்படும்படிக்கு அநேக தீங்குகளும் இக்கட்டுகளும் அவர்களைத் தொடரும்; அந்நாளிலே அவர்கள்: எங்கள் தேவன் எங்கள் நடுவே இராததினாலே அல்லவா இந்தத் தீங்குகள் எங்களைத் தொடர்ந்தது என்ப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நாளிலே நான் அவர்கள்மேல் கோபங்கொண்டு, அவர்களைக் கைவிட்டு, என் முகத்தை அவர்களுக்கு மறைப்பேன்; அதினால் அவர்கள் பட்சிக்கப்படும்படிக்கு அநேக தீங்குகளும் இக்கட்டுகளும் அவர்களைத் தொடரும்; அந்நாளிலே அவர்கள்: எங்கள் தேவன் எங்கள் நடுவே இராததினாலே அல்லவா இந்தத் தீங்குகள் எங்களைத் தொடர்ந்தது என்ப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வேறே தேவர்களிடத்தில் திரும்பிப்போய்ச் செய்த சகல தீமைகளினிமித்தமும் நான் அந்நாளில் என் முகத்தை மறைக்கவே மறைப்ப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ொழுது நீங்கள் இந்தப் பாட்டை எழுதிக்கொண்டு, இதை இஸ்ரவேல் புத்திரருக்குப் படிப்பித்து, இந்தப்பாட்டு எனக்குச் சாட்சியாக இஸ்ரவேல் புத்திரருக்குள்ளே இருக்கும்படி இதை அவர்கள் வாயில் வழங்கப்பண்ணுங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ொழுது நீங்கள் இந்தப் பாட்டை எழுதிக்கொண்டு, இதை இஸ்ரவேல் புத்திரருக்குப் படிப்பித்து, இந்தப்பாட்டு எனக்குச் சாட்சியாக இஸ்ரவேல் புத்திரருக்குள்ளே இருக்கும்படி இதை அவர்கள் வாயில் வழங்கப்பண்ணுங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அவர்கள் பிதாக்களுக்கு ஆணையிட்டுக்கொடுத்த பாலும் தேனும் ஓடுகிற தேசத்தில் அவர்களைப் பிரவேசிக்கப்பண்ணினபின்பு, அவர்கள் புசித்துத் திர்ப்தியாகிக் கொழுத்துப்போயிருக்கும்போது, அவர்கள் வேறே தேவர்களிடத்தில் திரும்பி, அவர்களைச் சேவித்து, எனக்குக் கோபம்மூட்டி, என் உடன்படிக்கையை மீறுவ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அவர்கள் பிதாக்களுக்கு ஆணையிட்டுக்கொடுத்த பாலும் தேனும் ஓடுகிற தேசத்தில் அவர்களைப் பிரவேசிக்கப்பண்ணினபின்பு, அவர்கள் புசித்துத் திர்ப்தியாகிக் கொழுத்துப்போயிருக்கும்போது, அவர்கள் வேறே தேவர்களிடத்தில் திரும்பி, அவர்களைச் சேவித்து, எனக்குக் கோபம்மூட்டி, என் உடன்படிக்கையை மீறுவ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அவர்கள் பிதாக்களுக்கு ஆணையிட்டுக்கொடுத்த பாலும் தேனும் ஓடுகிற தேசத்தில் அவர்களைப் பிரவேசிக்கப்பண்ணினபின்பு, அவர்கள் புசித்துத் திர்ப்தியாகிக் கொழுத்துப்போயிருக்கும்போது, அவர்கள் வேறே தேவர்களிடத்தில் திரும்பி, அவர்களைச் சேவித்து, எனக்குக் கோபம்மூட்டி, என் உடன்படிக்கையை மீறுவ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ேக தீங்குகளும் இக்கட்டுகளும் அவர்களைத் தொடரும்போது, அவர்கள் சந்ததியாரின் வாயில் மறந்துபோகாதிருக்கும் இந்தப் பாட்டே அவர்களுக்கு விரோதமான சாட்சி பகரும்; நான் ஆணையிட்டுக்கொடுத்த தேசத்தில் அவர்களைப் பிரவேசிக்கப்பண்ணாதிருக்கிற இப்பொழுதே அவர்கள் கொண்டிருக்கும் எண்ணம் இன்னது என்று அறிவேன்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ேக தீங்குகளும் இக்கட்டுகளும் அவர்களைத் தொடரும்போது, அவர்கள் சந்ததியாரின் வாயில் மறந்துபோகாதிருக்கும் இந்தப் பாட்டே அவர்களுக்கு விரோதமான சாட்சி பகரும்; நான் ஆணையிட்டுக்கொடுத்த தேசத்தில் அவர்களைப் பிரவேசிக்கப்பண்ணாதிருக்கிற இப்பொழுதே அவர்கள் கொண்டிருக்கும் எண்ணம் இன்னது என்று அறிவேன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ேக தீங்குகளும் இக்கட்டுகளும் அவர்களைத் தொடரும்போது, அவர்கள் சந்ததியாரின் வாயில் மறந்துபோகாதிருக்கும் இந்தப் பாட்டே அவர்களுக்கு விரோதமான சாட்சி பகரும்; நான் ஆணையிட்டுக்கொடுத்த தேசத்தில் அவர்களைப் பிரவேசிக்கப்பண்ணாதிருக்கிற இப்பொழுதே அவர்கள் கொண்டிருக்கும் எண்ணம் இன்னது என்று அறிவேன்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ன்றைக்கே மோசே அந்தப் பாட்டை எழுதி, அதை இஸ்ரவேல் புத்திரருக்குப் படிப்பித்த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 நூனின் குமாரனாகிய யோசுவாவை நோக்கி: நீ பலங்கொண்டு திடமனதாயிரு, இஸ்ரவேல் புத்திரருக்கு நான் ஆணையிட்டுக்கொடுத்த தேசத்தில் நீ அவர்களை நடத்திக்கொண்டுபோவாய்; நான் உன்னோடிருப்பேன் என்று கட்டளையிட்ட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 நூனின் குமாரனாகிய யோசுவாவை நோக்கி: நீ பலங்கொண்டு திடமனதாயிரு, இஸ்ரவேல் புத்திரருக்கு நான் ஆணையிட்டுக்கொடுத்த தேசத்தில் நீ அவர்களை நடத்திக்கொண்டுபோவாய்; நான் உன்னோடிருப்பேன் என்று கட்டளையிட்ட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 நூனின் குமாரனாகிய யோசுவாவை நோக்கி: நீ பலங்கொண்டு திடமனதாயிரு, இஸ்ரவேல் புத்திரருக்கு நான் ஆணையிட்டுக்கொடுத்த தேசத்தில் நீ அவர்களை நடத்திக்கொண்டுபோவாய்; நான் உன்னோடிருப்பேன் என்று கட்டளையிட்ட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ோசே இந்த நியாயப்பிரமாணத்தின் வார்த்தைகள் முழுவதையும் ஒரு புஸ்தகத்தில் எழுதி முடித்தபின்பு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ோசே கர்த்தருடைய உடன்படிக்கைப் பெட்டியைச் சுமக்கிற லேவியரை நோக்கி: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ோசே கர்த்தருடைய உடன்படிக்கைப் பெட்டியைச் சுமக்கிற லேவியரை நோக்கி: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ங்கள் இந்த நியாயப்பிரமாண புஸ்தகத்தை எடுத்து, அதை உங்கள் தேவனாகிய கர்த்தருடைய உடன்படிக்கைப் பெட்டியின் பக்கத்திலே வையுங்கள்; அங்கே அது உனக்கு விரோதமான சாட்சியாயிருக்கு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உன் கலகக்குணத்தையும் உன் கடினக் கழுத்தையும் அறிந்திருக்கிறேன்; இன்று நான் இன்னும் உங்களுடன் உயிரோடிருக்கையில், கர்த்தருக்கு விரோதமாகக் கலகம்பண்ணினீர்களே; என் மரணத்திற்குப்பின்பு எவ்வளவு அதிகமாய்க் கலகம்பண்ணுவீர்கள்!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உன் கலகக்குணத்தையும் உன் கடினக் கழுத்தையும் அறிந்திருக்கிறேன்; இன்று நான் இன்னும் உங்களுடன் உயிரோடிருக்கையில், கர்த்தருக்கு விரோதமாகக் கலகம்பண்ணினீர்களே; என் மரணத்திற்குப்பின்பு எவ்வளவு அதிகமாய்க் கலகம்பண்ணுவீர்கள்!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ங்கள் கோத்திரங்களிலுள்ள மூப்பர் உங்கள் அதிபதிகள் எல்லாருடைய காதுகளும் கேட்கத்தக்கதாக நான் இந்த வார்த்தைகளைச் சொல்லவும், அவர்களுக்கு விரோதமாக வானத்தையும் பூமியையும் சாட்சிவைக்கவும் அவர்களை என்னிடத்தில் கூடிவரச்செய்யுங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ங்கள் கோத்திரங்களிலுள்ள மூப்பர் உங்கள் அதிபதிகள் எல்லாருடைய காதுகளும் கேட்கத்தக்கதாக நான் இந்த வார்த்தைகளைச் சொல்லவும், அவர்களுக்கு விரோதமாக வானத்தையும் பூமியையும் சாட்சிவைக்கவும் அவர்களை என்னிடத்தில் கூடிவரச்செய்யுங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ங்கள் கோத்திரங்களிலுள்ள மூப்பர் உங்கள் அதிபதிகள் எல்லாருடைய காதுகளும் கேட்கத்தக்கதாக நான் இந்த வார்த்தைகளைச் சொல்லவும், அவர்களுக்கு விரோதமாக வானத்தையும் பூமியையும் சாட்சிவைக்கவும் அவர்களை என்னிடத்தில் கூடிவரச்செய்யுங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 மரணத்திற்குப்பின்பு நீங்கள் நிச்சயமாய் உங்களைக் கெடுத்து, நான் உங்களுக்குக் கட்டளையிட்ட வழியைவிட்டு விலகுவீர்கள்; ஆகையால், கடைசிநாட்களில் தீங்கு உங்களுக்கு நேரிடும்; உங்கள் கைக்கிரியைகளினாலே கர்த்தரைக் கோபப்படுத்தும்படிக்கு, அவர் பார்வைக்குப் பொல்லாப்பானதைச் செய்வீர்கள் என்பதை அறிவேன் என்று சொல்லி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 மரணத்திற்குப்பின்பு நீங்கள் நிச்சயமாய் உங்களைக் கெடுத்து, நான் உங்களுக்குக் கட்டளையிட்ட வழியைவிட்டு விலகுவீர்கள்; ஆகையால், கடைசிநாட்களில் தீங்கு உங்களுக்கு நேரிடும்; உங்கள் கைக்கிரியைகளினாலே கர்த்தரைக் கோபப்படுத்தும்படிக்கு, அவர் பார்வைக்குப் பொல்லாப்பானதைச் செய்வீர்கள் என்பதை அறிவேன் என்று சொல்லி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 மரணத்திற்குப்பின்பு நீங்கள் நிச்சயமாய் உங்களைக் கெடுத்து, நான் உங்களுக்குக் கட்டளையிட்ட வழியைவிட்டு விலகுவீர்கள்; ஆகையால், கடைசிநாட்களில் தீங்கு உங்களுக்கு நேரிடும்; உங்கள் கைக்கிரியைகளினாலே கர்த்தரைக் கோபப்படுத்தும்படிக்கு, அவர் பார்வைக்குப் பொல்லாப்பானதைச் செய்வீர்கள் என்பதை அறிவேன் என்று சொல்லி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ஸ்ரவேல் சபையார் எல்லாரும் கேட்க மோசே இந்தப் பாட்டின் வார்த்தைகளை முடியும்வரையும் சொன்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ోషే ఇశ్రాయేలీయులందరితో ఈ మాటలు చెప్పుట చాలించి వారితో మరల ఇట్లనెనునేడు నేను నూట ఇరువ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ేండ్లవాడనై 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ఇకమీదట నేను వచ్చుచుపోవుచు నుండలేను, యెహోవా ఈ యొర్దాను దాటకూడదని నాతో సెలవ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ీ దేవు డైన యెహోవా నీకు ముందుగా దాటిపోయి ఆ జనములను నీ యెదుట నుండకుండ నశింపజేయును, నీవు వారి దే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ును స్వాధీనపరచుకొందువు. యెహోవా సెలవిచ్చి యున్నట్లు యెహోషువ నీ ముందుగా దాటి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ెహోవా నశింపజేసిన అమోరీయుల రాజులైన సీహోను కును ఓగుకును వారి దేశమునకును ఏమి చేసెనో ఆ ప్రకా రముగాన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ీ జనములకును 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​నేను మీ కాజ్ఞాపించిన దానినంతటినిబట్టి మీరు వారికి చేయునట్లు యెహోవా నీ చేతికి వారిని అప్పగ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బ్బరము గలిగి ధైర్యముగా నుండు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భయపడకుడి, వారిని చూచి దిగులుపడకుడి, నీతో కూడ వచ్చువాడు నీ దేవుడైన యెహోవాయే; ఆయన నిన్ను విడువ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న్నెడ బాయ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మరియు మోషే యెహోషువను పిలిచినీవు నిబ్బరము గలిగి ధైర్యముగా నుండుము. యెహోవా ఈ ప్రజలకిచ్చుటకు 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ితరులతో ప్రమాణముచేసిన దేశ మునకు నీవు వీరితోకూడ పోయి దానిని వారికి స్వాధీన పరచ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ీ ముందర నడుచువాడు యెహోవా, ఆయన నీకు తోడై యుండును, ఆయన నిన్ను విడువడు నిన్ను ఎడబాయడు. భయ పడక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స్మయమొందకు మని ఇశ్రాయేలీయు లందరియెదుట అతన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మోషే ఈ ధర్మశాస్త్రమును వ్రాసి యెహోవా నిబంధన మందసమును మోయు యాజకులైన లేవీయుల కును ఇశ్రాయేలీయ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ద్దలందరికిని దాని నప్పగ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వారితో ఇట్లనెనుప్రతి యేడవ సంవత్సరాంతమున, అనగా నియమింపబడిన గడువు సంవత్సరమ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​నీ దేవు డైన యెహోవా ఏర్పరచుకొను స్థలమందు ఇశ్రాయేలీయు లందరు ఆయన సన్నిధిని కనబడి పర్ణశాలల పండుగ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చ రించునప్పుడు ఇశ్రాయేలీయులందరి యెదుట ఈ ధర్మ శాస్త్రమును ప్రకటించి వారికి వినిపింప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​మీ దేవు డైన యెహోవాకు భయపడి యీ ధర్మశాస్త్ర వాక్యము లన్నిటిని అనుసరించి నడుచుకొనునట్లు పురుషులేమ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త్రీలేమి పిల్లలేమి నీ పురములలోనున్న పరదేశులేమి వాటిని విని నేర్చుకొనుటకై అందరిని పోగుచేయ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ఆలాగు నేర్చుకొనినయెడల దాని నెరుగని వారి సంతతి వారు దానిని విని, మీరు స్వాధీనపరచుకొనుటకు యొర్ద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ను దాటబోవుచున్న దేశమున మీరు బ్రదుకు దినము లన్నియు మీ దేవుడైన యెహోవాకు భయపడుట నేర్చు 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మరియు యెహోవాచూడుము; నీ మరణదినములు సమీపించెను; నీవు యెహోషువను పిలిచి నేనతనికి ఆజ్ఞలిచ్చి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త్యక్షపు గుడారములో నిలువుడని మోషేతో సెలవియ్యగ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మోషేయు యెహోషువయు వెళ్లి ప్రత్యక్షపు గుడారములో నిలిచిరి. అచ్చట యెహోవా మేఘస్తంభమ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త్యక్షమాయెను; ఆ మేఘస్తంభము ఆ గుడారపు ద్వారముపైని నిలువ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యెహోవా మోషేతో యిట్లనెనుఇదిగో నీవు నీ పితరు లతో పండుకొనబోవుచున్నావు. ఈ జనులు లేచి, యెవరి దేశమ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ాము చేరి వారి నడుమ నుందురో ఆ జనులమధ్యను వ్యభిచారులై, ఆ అన్యుల దేవతల వెంట వెళ్లి నన్ను విడిచి,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తో చేసిన నిబంధనను మీర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కావున నా కోపము ఆ దినమున వారిమీద రగులు కొనును. నేను వారిని విడిచి వారికి విరోధినగుదును,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షీణించిపోవుదురు. విస్తారమైన కీడులు ఆపదలు వారికి ప్రాప్తించును. ఆ దినమున వారు, మన దేవుడు మన మధ్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ండకపోయినందున గదా యీ కీడులు మనకు ప్రాప్తించెనను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​వారు అన్యదేవతలతట్టు తిరిగి చేసిన కీడంతటినిబట్టి ఆ దినమున నేను నిశ్చయముగా వారికి విరోధినగ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కాబట్టి మీరు కీర్తన వ్రాసి ఇశ్రాయేలీయులకు నేర్పుడి. ఈ కీర్తన ఇశ్రాయేలీయుల మీద న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క్ష్యార్థముగా నుండునట్లు దానిని వారికి కంఠపాఠముగా చేయి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నేను వారి పితరులతో ప్రమాణము చేసినట్లు, పాలు తేనెలు ప్రవహించు దేశమున వారిని ప్రవేశపెట్టిన తరువాత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ు తిని త్రాగి తృప్తిపొంది క్రొవ్వినవారై అన్యదేవతలతట్టు తిరిగి వాటిని పూజించి నన్ను తృణీకరించి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బంధనను మీర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విస్తారమైన కీడులు ఆపదలు వారికి సంభవించిన తరువాత ఈ కీర్తన వారియెదుట సాక్షిగానుండి సాక్ష్యము ప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ను. అది మరువబడక వారి సంతతి వారినోట నుండును. నేను ప్రమాణము చేసిన దేశమున వారిని ప్రవేశపెట్టక మునుప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డే వారు చేయు ఆలోచన నేనెరుగుదును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​కాబట్టి మోషే ఆ దినమందే యీ కీర్తన వ్రాసి ఇశ్రాయేలీయులకు నేర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​మరియు యెహోవా నూను కుమారుడైన యెహోషు వకు ఈలాగు సెలవిచ్చెనునీవు నిబ్బరము గలిగి ధైర్యముగా నుండుమ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ు ప్రమాణ పూర్వకముగా వారికిచ్చిన దేశమునకు ఇశ్రాయేలీయు లను నీవు తోడుకొని పోవలెను, నేను నీకు తోడ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​ఈ ధర్మశాస్త్ర వాక్యములు మోషే గ్రంథమందు సాంతముగా వ్రాయుట ముగించిన తరువా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మోషే యెహోవా నిబంధన మందసమును మోయు లేవీయులను చూచి ఆజ్ఞాపించినదేమనగామీరు ఈ ధర్మశాస్త్ర గ్రంథ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సికొని మీ దేవుడైన యెహోవా నిబంధన మందసపు ప్రక్కన ఉ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అది అక్కడ నీమీద సాక్ష్యార్థముగా ఉ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నీ తిరుగుబాటును నీ మూర్ఖ త్వమును నేనెరుగుదును. నేడు నేను ఇంక సజీవుడనై మీతో ఉండగానే, ఇదిగో మీ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మీద తిరుగుబాటుచేసిత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​నేను చనిపోయిన తరువాత మరి నిశ్చయముగా తిరుగుబాటు చేయుదురుకదా మీ గోత్ర ముల పెద్దలనందరిని మ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యకులను నాయొద్దకు పోగు చేయుడి. ఆకాశమును భూమిని వారిమీద సాక్షులుగా పెట్టి నేను ఈ మాటలను 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నికిడిలో చెప్ప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​ఏలయనగా నేను మరణమైన తరువాత మీరు బొత్తిగా చెడిపోయి నేను మీకాజ్ఞా పించిన మార్గమును తప్పుదు రనియ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 దినముల అంతమందు కీడు మీకు ప్రాప్తమగు ననియు నేనెరుగుదును. మీరు చేయు క్రియలవలన యెహోవాకు కోప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ుట్టించునట్లుగా ఆయన దృష్టికి కీడైనదాని చేయ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అప్పుడు మోషే ఇశ్రాయేలీ యుల సర్వ సమాజముయొక్క వినికిడిలో ఈ కీర్తన మాటలు సాంతముగా పలిక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2026-10-21T04:46:38Z</dcterms:created>
  <dcterms:modified xsi:type="dcterms:W3CDTF">2026-10-21T04:46:38Z</dcterms:modified>
  <dc:title>ద్వితీయోపదేశకాండము : 31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