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ல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ிடும் சம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வார் தியான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ம் கிருபைகள் அள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லைகள் விலக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பர்வதம் நிலை பெயர்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மாறாத அவர் கிருப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மக்களுக்காறுதல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ீயோனில் அவர் நம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ந்தையாய் சேர்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ராஜ்யத்தை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பாதையில் நடந்ததினால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ஷ்டங்கள் கவல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க்கரம் நம்மை தா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ங்கள் மா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் இயேசுவின் நாமத்தினால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2026-10-31T10:05:55Z</dcterms:created>
  <dcterms:modified xsi:type="dcterms:W3CDTF">2026-10-31T10:05:55Z</dcterms:modified>
  <dc:title>துதிப் பாடல்கள் : 492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