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presProps" Target="presProps.xml"/>
  <Relationship Id="rId97" Type="http://schemas.openxmlformats.org/officeDocument/2006/relationships/viewProps" Target="viewProps.xml"/>
  <Relationship Id="rId9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்க்கதரிசிகளுடைய புத்திரரில் ஒருவனுக்கு மனைவியாயிருந்த ஒரு ஸ்திரீ எலிசாவைப் பார்த்து: உமது அடியானாகிய என் புருஷன் இறந்து போனான்; உமது அடியான் கர்த்தருக்குப் பயந்து நடந்தான் என்பதை அறிவீர்; கடன்கொடுத்தவன் இப்போது என் இரண்டு குமாரரையும் தனக்கு அடிமைகளாக்கிக் கொள்ள வந்தான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்க்கதரிசிகளுடைய புத்திரரில் ஒருவனுக்கு மனைவியாயிருந்த ஒரு ஸ்திரீ எலிசாவைப் பார்த்து: உமது அடியானாகிய என் புருஷன் இறந்து போனான்; உமது அடியான் கர்த்தருக்குப் பயந்து நடந்தான் என்பதை அறிவீர்; கடன்கொடுத்தவன் இப்போது என் இரண்டு குமாரரையும் தனக்கு அடிமைகளாக்கிக் கொள்ள வந்தான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்க்கதரிசிகளுடைய புத்திரரில் ஒருவனுக்கு மனைவியாயிருந்த ஒரு ஸ்திரீ எலிசாவைப் பார்த்து: உமது அடியானாகிய என் புருஷன் இறந்து போனான்; உமது அடியான் கர்த்தருக்குப் பயந்து நடந்தான் என்பதை அறிவீர்; கடன்கொடுத்தவன் இப்போது என் இரண்டு குமாரரையும் தனக்கு அடிமைகளாக்கிக் கொள்ள வந்தான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்க்கதரிசிகளுடைய புத்திரரில் ஒருவனுக்கு மனைவியாயிருந்த ஒரு ஸ்திரீ எலிசாவைப் பார்த்து: உமது அடியானாகிய என் புருஷன் இறந்து போனான்; உமது அடியான் கர்த்தருக்குப் பயந்து நடந்தான் என்பதை அறிவீர்; கடன்கொடுத்தவன் இப்போது என் இரண்டு குமாரரையும் தனக்கு அடிமைகளாக்கிக் கொள்ள வந்தான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ிசா அவளை நோக்கி: நான் உனக்கு என்னசெய்ய வேண்டும்? வீட்டில் உன்னிடத்தில் என்ன இருக்கிறது சொல் என்றான். அதற்கு அவள்: ஒரு குடம் எண்ணெய் அல்லாமல் உமது அடியாளுடைய வீட்டில் வேறொன்றும் இல்லை என்ற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ிசா அவளை நோக்கி: நான் உனக்கு என்னசெய்ய வேண்டும்? வீட்டில் உன்னிடத்தில் என்ன இருக்கிறது சொல் என்றான். அதற்கு அவள்: ஒரு குடம் எண்ணெய் அல்லாமல் உமது அடியாளுடைய வீட்டில் வேறொன்றும் இல்லை என்ற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ன்: நீ போய், உன்னுடைய அயல்வீட்டுகாரர் எல்லாரிடத்திலும் அநேகம் வெறும்பாத்திரங்களைக் கேட்டுவாங்க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ன்: நீ போய், உன்னுடைய அயல்வீட்டுகாரர் எல்லாரிடத்திலும் அநேகம் வெறும்பாத்திரங்களைக் கேட்டுவாங்க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ள்ளே போய், உன் பிள்ளைகளுடன் உள்ளே நின்று கதவைப் பூட்டி, அந்தப் பாத்திரங்கள் எல்லாவற்றிலும் வார்த்து, நிறைந்ததை ஒரு பக்கத்தில் வை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ள்ளே போய், உன் பிள்ளைகளுடன் உள்ளே நின்று கதவைப் பூட்டி, அந்தப் பாத்திரங்கள் எல்லாவற்றிலும் வார்த்து, நிறைந்ததை ஒரு பக்கத்தில் வை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் அவனிடத்திலிருந்து போய், தன் பிள்ளைகளுடன் கதவைப் பூட்டிக்கொண்டு, இவர்கள் பாத்திரங்களை அவளிடத்தில் கொடுக்க, அவள் அவைகளில் வார்த்த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் அவனிடத்திலிருந்து போய், தன் பிள்ளைகளுடன் கதவைப் பூட்டிக்கொண்டு, இவர்கள் பாத்திரங்களை அவளிடத்தில் கொடுக்க, அவள் அவைகளில் வார்த்த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 பாத்திரங்கள் நிறைந்த பின், அவள் தன் மகன் ஒருவனை நோக்கி: இன்னும் ஒரு பாத்திரம் கொண்டுவா என்றாள். அதற்கு அவன்: வேறே பாத்திரம் இல்லை என்றான்; அப்பொழுது எண்ணெய் நின்று; போயிற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 பாத்திரங்கள் நிறைந்த பின், அவள் தன் மகன் ஒருவனை நோக்கி: இன்னும் ஒரு பாத்திரம் கொண்டுவா என்றாள். அதற்கு அவன்: வேறே பாத்திரம் இல்லை என்றான்; அப்பொழுது எண்ணெய் நின்று; போய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 பாத்திரங்கள் நிறைந்த பின், அவள் தன் மகன் ஒருவனை நோக்கி: இன்னும் ஒரு பாத்திரம் கொண்டுவா என்றாள். அதற்கு அவன்: வேறே பாத்திரம் இல்லை என்றான்; அப்பொழுது எண்ணெய் நின்று; போய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போய் தேவனுடைய மனுஷனுக்கு அதை அறிவித்தாள். அப்பொழுது அவன்: நீ போய் அந்த எண்ணெயை விற்று, உன் கடனைத் தீர்த்து, மீந்ததைக்கொண்டு நீயும் உன் பிள்ளைகளும் ஜீவனம்பண்ணுங்கள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போய் தேவனுடைய மனுஷனுக்கு அதை அறிவித்தாள். அப்பொழுது அவன்: நீ போய் அந்த எண்ணெயை விற்று, உன் கடனைத் தீர்த்து, மீந்ததைக்கொண்டு நீயும் உன் பிள்ளைகளும் ஜீவனம்பண்ணுங்கள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ஒருநாள் எலிசா சூனேமுக்குப் போயிருக்கும்போது, அங்கேயிருந்த கனம்பொருந்திய ஒரு ஸ்திரீ அவனை போஜனம்பண்ண வருந்திக் கேட்டுக்கொண்டாள்; அப்படியே அவன் பயணப்பட்டு வருகிறபோதெல்லாம் போஜனம்பண்ணும்படி அங்கே வந்து தங்குவ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ஒருநாள் எலிசா சூனேமுக்குப் போயிருக்கும்போது, அங்கேயிருந்த கனம்பொருந்திய ஒரு ஸ்திரீ அவனை போஜனம்பண்ண வருந்திக் கேட்டுக்கொண்டாள்; அப்படியே அவன் பயணப்பட்டு வருகிறபோதெல்லாம் போஜனம்பண்ணும்படி அங்கே வந்து தங்குவ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் தன் புருஷனை நோக்கி: இதோ, நம்மிடத்தில் எப்போதும் வந்துபோகிற தேவனுடைய மனுஷனாகிய இவர் பரிசுத்தவான் என்று காண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் தன் புருஷனை நோக்கி: இதோ, நம்மிடத்தில் எப்போதும் வந்துபோகிற தேவனுடைய மனுஷனாகிய இவர் பரிசுத்தவான் என்று காண்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மெத்தையின்மேல் ஒரு சிறிய அறைவீட்டைக் கட்டி, அதில் அவருக்கு ஒரு கட்டிலையும், மேஜையையும், நாற்காலியையும், குத்துவிளக்கையும் வைப்போம்; அவர் நம்மிடத்தில் வரும்போது அங்கே தங்கலாம் என்ற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மெத்தையின்மேல் ஒரு சிறிய அறைவீட்டைக் கட்டி, அதில் அவருக்கு ஒரு கட்டிலையும், மேஜையையும், நாற்காலியையும், குத்துவிளக்கையும் வைப்போம்; அவர் நம்மிடத்தில் வரும்போது அங்கே தங்கலாம் என்ற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நாள் அவன் அங்கே வந்து, அந்த அறைவீட்டிலே தங்கி, அங்கே படுத்துக்கொண்ட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தன் வேலைக்காரனாகிய கேயாசியை நோக்கி: இந்தச் சூனேமியாளை அழைத்துக் கொண்டுவா என்றான்; அவளை அழைத்துக் கொண்டு வந்தான்; அவள் அவனுக்கு முன்பாக நின்ற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தன் வேலைக்காரனாகிய கேயாசியை நோக்கி: இந்தச் சூனேமியாளை அழைத்துக் கொண்டுவா என்றான்; அவளை அழைத்துக் கொண்டு வந்தான்; அவள் அவனுக்கு முன்பாக நின்ற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கேயாசியைப் பார்த்து: இதோ, இப்படிப்பட்ட சகல சலக்கரணையோடும் எங்களை விசாரித்து வருகிறாயே, உனக்கு நான் என்ன செய்யவேண்டும்? ராஜாவினிடத்திலாவது சேனாபதியினிடத்திலாவது உனக்காக நான் பேசவேண்டிய காரியம் உண்டோ என்று அவளைக் கேள் என்றான். அதற்கு அவள்: என் ஜனத்தின் நடுவே நான் சுகமாய்க் குடியிருக்கிறேன் என்றா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கேயாசியைப் பார்த்து: இதோ, இப்படிப்பட்ட சகல சலக்கரணையோடும் எங்களை விசாரித்து வருகிறாயே, உனக்கு நான் என்ன செய்யவேண்டும்? ராஜாவினிடத்திலாவது சேனாபதியினிடத்திலாவது உனக்காக நான் பேசவேண்டிய காரியம் உண்டோ என்று அவளைக் கேள் என்றான். அதற்கு அவள்: என் ஜனத்தின் நடுவே நான் சுகமாய்க் குடியிருக்கிறேன் என்ற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கேயாசியைப் பார்த்து: இதோ, இப்படிப்பட்ட சகல சலக்கரணையோடும் எங்களை விசாரித்து வருகிறாயே, உனக்கு நான் என்ன செய்யவேண்டும்? ராஜாவினிடத்திலாவது சேனாபதியினிடத்திலாவது உனக்காக நான் பேசவேண்டிய காரியம் உண்டோ என்று அவளைக் கேள் என்றான். அதற்கு அவள்: என் ஜனத்தின் நடுவே நான் சுகமாய்க் குடியிருக்கிறேன் என்ற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ுக்குச் செய்யவேண்டியது என்னவென்று கேயாசியை அவன் கேட்டதற்கு; அவன், அவளுக்குப் பிள்ளை இல்லை, அவள் புருஷனும் பெரிய வயதுள்ளவன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ுக்குச் செய்யவேண்டியது என்னவென்று கேயாசியை அவன் கேட்டதற்கு; அவன், அவளுக்குப் பிள்ளை இல்லை, அவள் புருஷனும் பெரிய வயதுள்ளவன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: அவளைக் கூப்பிடு என்றான்; அவளைக் கூப்பிட்ட போது, அவள் வந்து வாசற்படியிலே நின்ற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: அவளைக் கூப்பிடு என்றான்; அவளைக் கூப்பிட்ட போது, அவள் வந்து வாசற்படியிலே நின்ற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ன்: ஒரு பிராண உற்பத்திகாலத்திட்டத்திலே ஒரு குமாரனை அணைத்துக் கொண்டிருப்பாய் என்றான். அதற்கு அவள்: ஏது? தேவனுடைய மனுஷனாகிய என் ஆண்டவனே, உமது அடியாளுக்கு அபத்தம் சொல்லவேண்டாம் என்றா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ன்: ஒரு பிராண உற்பத்திகாலத்திட்டத்திலே ஒரு குமாரனை அணைத்துக் கொண்டிருப்பாய் என்றான். அதற்கு அவள்: ஏது? தேவனுடைய மனுஷனாகிய என் ஆண்டவனே, உமது அடியாளுக்கு அபத்தம் சொல்லவேண்டாம் என்றா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 ஸ்திரீ கர்ப்பந்தரித்து, எலிசா தன்னோடே சொன்னபடி, ஒரு உற்பத்திகாலத்திட்டத்தில் ஒரு குமாரனை பெற்றா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ப் பிள்ளை வளர்ந்தான், ஒரு நாள் அவன் அறுப்பறுக்கிறவர்களிடத்திலிருந்த தன் தகப்பனண்டைக்குப் போயிருக்கும்போ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் தகப்பனைப் பார்த்து: ஏன் தலை நோகிறது, என் தலை நோகிறது என்றான்; அப்பொழுது அவன் வேலைக்காரனிடத்தில், இவனை இவன் தாயினிடத்தில் எடுத்துக்கொண்டுபோய்விடு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் தகப்பனைப் பார்த்து: ஏன் தலை நோகிறது, என் தலை நோகிறது என்றான்; அப்பொழுது அவன் வேலைக்காரனிடத்தில், இவனை இவன் தாயினிடத்தில் எடுத்துக்கொண்டுபோய்விடு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ை எடுத்து, அவன் தாயினிடத்தில் கொண்டுபோனபோது, அவன் மத்தியானமட்டும் அவள் மடியில் இருந்து செத்துப்போ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ை எடுத்து, அவன் தாயினிடத்தில் கொண்டுபோனபோது, அவன் மத்தியானமட்டும் அவள் மடியில் இருந்து செத்துப்போ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ள் ஏறிப்போய், அவனை தேவனுடைய மனுஷன் கட்டிலின்மேல் வைத்து, அவன் வைக்கப்பட்ட அறையின் கதவைப் பூட்டிக் கொண்டுபோய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் புருஷனிடத்தில் ஆள் அனுப்பி: நான் சீக்கிரமாய் தேவனுடைய மனுஷன் இருக்கும் இடமட்டும் போய்வரும்படிக்கு; வேலைக்காரரில் ஒருவனையும் ஒரு கழுதையையும் எனக்கு அனுப்பவேண்டும் என்று சொல்லச்சொன்ன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் புருஷனிடத்தில் ஆள் அனுப்பி: நான் சீக்கிரமாய் தேவனுடைய மனுஷன் இருக்கும் இடமட்டும் போய்வரும்படிக்கு; வேலைக்காரரில் ஒருவனையும் ஒரு கழுதையையும் எனக்கு அனுப்பவேண்டும் என்று சொல்லச்சொன்னா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ள்ளையின் தாயோ: நான் உம்மை விடுகிறதில்லை என்று கர்த்தரின் ஜீவனையும் உம்முடைய ஜீவனையும் கொண்டு சொல்லுகிறேன் என்றாள்; அப்பொழுது அவன் எழுந்திருந்து அவள் பின்னே போ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ள்ளையின் தாயோ: நான் உம்மை விடுகிறதில்லை என்று கர்த்தரின் ஜீவனையும் உம்முடைய ஜீவனையும் கொண்டு சொல்லுகிறேன் என்றாள்; அப்பொழுது அவன் எழுந்திருந்து அவள் பின்னே போ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ேயாசி அவர்களுக்கு முன்னே போய், அந்தத் தடியைப் பிள்ளையின் முகத்தின்மேல் வைத்தான்; ஆனாலும் சத்தமும் இல்லை, உணர்ச்சியும் இல்லை; ஆகையால் அவன் திரும்பி அவனுக்கு எதிர்கொண்டுவந்து: பிள்ளை விழிக்கவில்லை என்று அவனுக்கு அறிவித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ேயாசி அவர்களுக்கு முன்னே போய், அந்தத் தடியைப் பிள்ளையின் முகத்தின்மேல் வைத்தான்; ஆனாலும் சத்தமும் இல்லை, உணர்ச்சியும் இல்லை; ஆகையால் அவன் திரும்பி அவனுக்கு எதிர்கொண்டுவந்து: பிள்ளை விழிக்கவில்லை என்று அவனுக்கு அறிவித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ிசா வீட்டிற்குள் வந்தபோது, இதோ, அந்தப் பிள்ளை அவன் கட்டிலின்மேல் செத்துக்கிடந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ன்: இது அமாவாசியும் அல்ல, ஓய்வுநாளும் அல்லவே; நீ இன்றைக்கு அவரிடத்துக்குப் போகவேண்டியது என்ன என்று கேட்கச்சொன்னான். அதற்கு அவள்: எல்லாம் சரிதான், நான் போக வேண்டியிருக்கிறது என்று சொல்லியனுப்பி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ன்: இது அமாவாசியும் அல்ல, ஓய்வுநாளும் அல்லவே; நீ இன்றைக்கு அவரிடத்துக்குப் போகவேண்டியது என்ன என்று கேட்கச்சொன்னான். அதற்கு அவள்: எல்லாம் சரிதான், நான் போக வேண்டியிருக்கிறது என்று சொல்லியனுப்பி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ள்ளே போய்த் தங்கள் இருவருக்கும் பின்னாக அவன் கதவைப் பூட்டி, கர்த்தரை நோக்கி வேண்டுதல் செய்து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ள்ளே போய்த் தங்கள் இருவருக்கும் பின்னாக அவன் கதவைப் பூட்டி, கர்த்தரை நோக்கி வேண்டுதல் செய்து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ழுதையின்மேல் சேணம்வைத்து ஏறி, தன் வேலைக்காரனை நோக்கி: இதை ஓட்டிக்கொண்டுபோ; நான் உனக்குச் சொன்னால் ஒழிய போகிற வழியில் எங்கும் ஓட்டத்தை நிறுத்தாதே என்று சொல்லிப் புறப்பட்டு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ழுதையின்மேல் சேணம்வைத்து ஏறி, தன் வேலைக்காரனை நோக்கி: இதை ஓட்டிக்கொண்டுபோ; நான் உனக்குச் சொன்னால் ஒழிய போகிற வழியில் எங்கும் ஓட்டத்தை நிறுத்தாதே என்று சொல்லிப் புறப்பட்ட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மேல் பர்வதத்திலிருக்கிற தேவனுடைய மனுஷனிடத்திற்குப் போனாள்; தேவனுடைய மனுஷன் தூரத்திலே அவளை வரக்கண்டு, தன் வேலைக்காரனாகிய கேயாசியைப் பார்த்து: அதோ சூனேமியாள் வருகிறா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மேல் பர்வதத்திலிருக்கிற தேவனுடைய மனுஷனிடத்திற்குப் போனாள்; தேவனுடைய மனுஷன் தூரத்திலே அவளை வரக்கண்டு, தன் வேலைக்காரனாகிய கேயாசியைப் பார்த்து: அதோ சூனேமியாள் வருகிறா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ிட்டேபோய், தன் வாய் பிள்ளையின் வாயின்மேலும், தன் கண்கள் அவன் கண்களின்மேலும், தன் உள்ளங்கைகள் அவன் உள்ளங்கைகளின்மேலும் படும்படியாக அவன்மேல் குப்புறப் படுத்துக் கொண்டான்; அப்பொழுது பிள்ளையின் உடல் அனல் கொண்ட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ிட்டேபோய், தன் வாய் பிள்ளையின் வாயின்மேலும், தன் கண்கள் அவன் கண்களின்மேலும், தன் உள்ளங்கைகள் அவன் உள்ளங்கைகளின்மேலும் படும்படியாக அவன்மேல் குப்புறப் படுத்துக் கொண்டான்; அப்பொழுது பிள்ளையின் உடல் அனல் கொண்ட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ிட்டேபோய், தன் வாய் பிள்ளையின் வாயின்மேலும், தன் கண்கள் அவன் கண்களின்மேலும், தன் உள்ளங்கைகள் அவன் உள்ளங்கைகளின்மேலும் படும்படியாக அவன்மேல் குப்புறப் படுத்துக் கொண்டான்; அப்பொழுது பிள்ளையின் உடல் அனல் கொண்ட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 அவளுக்கு எதிர்கொண்டு ஓடி, நீ சுகமாயிருக்கிறாயா? உன் புருஷன் சுகமாயிருக்கிறானா? அந்தப் பிள்ளை சுகமாயிருக்கிறதா என்று அவளிடத்தில் கேள் என்றான். அவள்: சுகந்தான் என்று சொல்லி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 அவளுக்கு எதிர்கொண்டு ஓடி, நீ சுகமாயிருக்கிறாயா? உன் புருஷன் சுகமாயிருக்கிறானா? அந்தப் பிள்ளை சுகமாயிருக்கிறதா என்று அவளிடத்தில் கேள் என்றான். அவள்: சுகந்தான் என்று சொல்லி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எழுந்து, அறைவீட்டில் இங்கும் அங்கும் உலாவி, திரும்பக் கிட்டப் போய் அவன்மேல் குப்புறப்படுத்தான்; அப்பொழுது அந்தப் பிள்ளை ஏழுதரம் தும்மித் தன் கண்களைத் திறந்த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எழுந்து, அறைவீட்டில் இங்கும் அங்கும் உலாவி, திரும்பக் கிட்டப் போய் அவன்மேல் குப்புறப்படுத்தான்; அப்பொழுது அந்தப் பிள்ளை ஏழுதரம் தும்மித் தன் கண்களைத் திறந்த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ர்வதத்திலிருக்கிற தேவனுடைய மனுஷனிடத்தில் வந்து, அவன் காலைப் பிடித்துக்கொண்டாள்; அப்பொழுது கேயாசி அவளை விலக்கிவிட வந்தான்; தேவனுடைய மனுஷன்: அவளைத் தடுக்காதே; அவள் ஆத்துமா துக்கமாயிருக்கிறது; கர்த்தர் அதை எனக்கு அறிவியாமல் மறைத்து வைத்தார் என்ற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ர்வதத்திலிருக்கிற தேவனுடைய மனுஷனிடத்தில் வந்து, அவன் காலைப் பிடித்துக்கொண்டாள்; அப்பொழுது கேயாசி அவளை விலக்கிவிட வந்தான்; தேவனுடைய மனுஷன்: அவளைத் தடுக்காதே; அவள் ஆத்துமா துக்கமாயிருக்கிறது; கர்த்தர் அதை எனக்கு அறிவியாமல் மறைத்து வைத்தார் என்ற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ர்வதத்திலிருக்கிற தேவனுடைய மனுஷனிடத்தில் வந்து, அவன் காலைப் பிடித்துக்கொண்டாள்; அப்பொழுது கேயாசி அவளை விலக்கிவிட வந்தான்; தேவனுடைய மனுஷன்: அவளைத் தடுக்காதே; அவள் ஆத்துமா துக்கமாயிருக்கிறது; கர்த்தர் அதை எனக்கு அறிவியாமல் மறைத்து வைத்தார் என்ற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ள், நான் என் ஆண்டவனிடத்தில் ஒரு குமாரனை வேண்டும் என்று கேட்டதுண்டா? எனக்கு அபத்தம் சொல்லவேண்டாம் என்று நான் சொல்லவில்லையா என்றா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ள், நான் என் ஆண்டவனிடத்தில் ஒரு குமாரனை வேண்டும் என்று கேட்டதுண்டா? எனக்கு அபத்தம் சொல்லவேண்டாம் என்று நான் சொல்லவில்லையா என்றா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ன்: கேயாசியைக் கூப்பிட்டு, அந்தச் சூனேமியாளை அழைத்துக்கொண்டுவா என்றான்; அவளை அழைத்துக்கொண்டு வந்தான்; அவள் அவனிடத்தில் வந்தபோது ; அவன், உன் குமாரனை எடுத்துக்கொண்டு போ என்ற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ன்: கேயாசியைக் கூப்பிட்டு, அந்தச் சூனேமியாளை அழைத்துக்கொண்டுவா என்றான்; அவளை அழைத்துக்கொண்டு வந்தான்; அவள் அவனிடத்தில் வந்தபோது ; அவன், உன் குமாரனை எடுத்துக்கொண்டு போ என்ற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அவன் கேயாசியைப் பார்த்து: நீ உன் இடையைக் கட்டிக்கொண்டு, என் தடியை உன் கையில் பிடித்துக்கொண்டு, வழியில் ஒருவனைச் சந்தித்தாலும் அவனை வினவாமலும், உன்னை ஒருவன் வினவினாலும் அவனுக்கு மறுமொழி சொல்லாமலும் போய்; என் தடியை அந்தப் பிள்ளையின் முகத்தின்மேல் வை என்ற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அவன் கேயாசியைப் பார்த்து: நீ உன் இடையைக் கட்டிக்கொண்டு, என் தடியை உன் கையில் பிடித்துக்கொண்டு, வழியில் ஒருவனைச் சந்தித்தாலும் அவனை வினவாமலும், உன்னை ஒருவன் வினவினாலும் அவனுக்கு மறுமொழி சொல்லாமலும் போய்; என் தடியை அந்தப் பிள்ளையின் முகத்தின்மேல் வை என்ற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அவன் கேயாசியைப் பார்த்து: நீ உன் இடையைக் கட்டிக்கொண்டு, என் தடியை உன் கையில் பிடித்துக்கொண்டு, வழியில் ஒருவனைச் சந்தித்தாலும் அவனை வினவாமலும், உன்னை ஒருவன் வினவினாலும் அவனுக்கு மறுமொழி சொல்லாமலும் போய்; என் தடியை அந்தப் பிள்ளையின் முகத்தின்மேல் வை என்ற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அவள் உள்ளே போய், அவன் பாதத்திலே விழுந்து, தரைமட்டும் பணிந்து, தன் குமாரனை எடுத்துக் கொண்டு வெளியே போனா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லிசா கில்காலுக்குத் திரும்பிப் போய் இருக்கையில், தேசத்திலே பஞ்சம் உண்டாயிற்று; தீர்க்கதரிசிகளின் புத்திரர், அவனுக்கு முன்பாக உட்கார்ந்திருந்தார்கள்; அவன் தன் வேலைக்காரனை நோக்கி: நீ பெரிய பானையை அடுப்பிலே வைத்துத் தீர்க்கதரிசிகளின் புத்திரருக்குக் கூழ்காய்ச்சு என்ற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லிசா கில்காலுக்குத் திரும்பிப் போய் இருக்கையில், தேசத்திலே பஞ்சம் உண்டாயிற்று; தீர்க்கதரிசிகளின் புத்திரர், அவனுக்கு முன்பாக உட்கார்ந்திருந்தார்கள்; அவன் தன் வேலைக்காரனை நோக்கி: நீ பெரிய பானையை அடுப்பிலே வைத்துத் தீர்க்கதரிசிகளின் புத்திரருக்குக் கூழ்காய்ச்சு என்ற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ஒருவன் கீரைகளைப் பறிக்க வெளியிலே போய், ஒரு பேய்க்கொம்மட்டிக் கொடியைக் கண்டு, அதன் காய்களை மடி நிறைய அறுத்துவந்து, அவைகளை அரிந்து கூழ்ப்பானையிலே போட்டான்; அது இன்னதென்று அவர்களுக்குத் தெரியாதிருந்தது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ஒருவன் கீரைகளைப் பறிக்க வெளியிலே போய், ஒரு பேய்க்கொம்மட்டிக் கொடியைக் கண்டு, அதன் காய்களை மடி நிறைய அறுத்துவந்து, அவைகளை அரிந்து கூழ்ப்பானையிலே போட்டான்; அது இன்னதென்று அவர்களுக்குத் தெரியாதிருந்தது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ஒருவன் கீரைகளைப் பறிக்க வெளியிலே போய், ஒரு பேய்க்கொம்மட்டிக் கொடியைக் கண்டு, அதன் காய்களை மடி நிறைய அறுத்துவந்து, அவைகளை அரிந்து கூழ்ப்பானையிலே போட்டான்; அது இன்னதென்று அவர்களுக்குத் தெரியாதிருந்தது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ாப்பிட அதை ஜனங்களுக்கு வார்த்தார்கள்; அவர்கள் அந்தக் கூழில் எடுத்துச் சாப்பிடுகிறபோது, அதைச் சாப்பிடக் கூடாமல்; தேவனுடைய மனுஷனே, பானையில் சாவு இருக்கிறது என்று சத்தமிட்ட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ாப்பிட அதை ஜனங்களுக்கு வார்த்தார்கள்; அவர்கள் அந்தக் கூழில் எடுத்துச் சாப்பிடுகிறபோது, அதைச் சாப்பிடக் கூடாமல்; தேவனுடைய மனுஷனே, பானையில் சாவு இருக்கிறது என்று சத்தமிட்ட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ாப்பிட அதை ஜனங்களுக்கு வார்த்தார்கள்; அவர்கள் அந்தக் கூழில் எடுத்துச் சாப்பிடுகிறபோது, அதைச் சாப்பிடக் கூடாமல்; தேவனுடைய மனுஷனே, பானையில் சாவு இருக்கிறது என்று சத்தமிட்டா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அவன், மாவைக் கொண்டுவரச்சொல்லி, அதைப் பானையிலே போட்டு, ஜனங்கள் சாப்பிடும்படி அவர்களுக்கு வார் என்றான்; அப்புறம் பானையிலே தோஷம் இல்லாமற் போயிற்று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அவன், மாவைக் கொண்டுவரச்சொல்லி, அதைப் பானையிலே போட்டு, ஜனங்கள் சாப்பிடும்படி அவர்களுக்கு வார் என்றான்; அப்புறம் பானையிலே தோஷம் இல்லாமற் போயிற்று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ின்பு பாகால் சலீஷாவிலிருந்து ஒரு மனுஷன் தேவனுடைய மனுஷனுக்கு முதற்பலனான வாற்கோதுமையின் இருபது அப்பங்களையும் தாள் கதிர்களையும் கொண்டுவந்தான்; அப்பொழுது அவன்: ஜனங்களுக்குச் சாப்பிடக்கொடு என்றா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ின்பு பாகால் சலீஷாவிலிருந்து ஒரு மனுஷன் தேவனுடைய மனுஷனுக்கு முதற்பலனான வாற்கோதுமையின் இருபது அப்பங்களையும் தாள் கதிர்களையும் கொண்டுவந்தான்; அப்பொழுது அவன்: ஜனங்களுக்குச் சாப்பிடக்கொடு என்றா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தற்கு அவனுடைய பணிவிடைக்காரன்: இதை நான் நூறுபேருக்கு முன் வைப்பது எப்படி என்றான். அதற்கு அவன்: அதை ஜனங்களுக்குச் சாப்பிடக் கொடு; சாப்பிட்டபிற்பாடு இன்னும் மீதியுண்டாயிருக்கும் என்று கர்த்தர் சொல்லுகிறார் என்றா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தற்கு அவனுடைய பணிவிடைக்காரன்: இதை நான் நூறுபேருக்கு முன் வைப்பது எப்படி என்றான். அதற்கு அவன்: அதை ஜனங்களுக்குச் சாப்பிடக் கொடு; சாப்பிட்டபிற்பாடு இன்னும் மீதியுண்டாயிருக்கும் என்று கர்த்தர் சொல்லுகிறார் என்றா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தற்கு அவனுடைய பணிவிடைக்காரன்: இதை நான் நூறுபேருக்கு முன் வைப்பது எப்படி என்றான். அதற்கு அவன்: அதை ஜனங்களுக்குச் சாப்பிடக் கொடு; சாப்பிட்டபிற்பாடு இன்னும் மீதியுண்டாயிருக்கும் என்று கர்த்தர் சொல்லுகிறார் என்றா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்பொழுது அவர்களுக்கு முன்பாக அதை வைத்தான்; கர்த்தருடைய வார்த்தையின்படியே அவர்கள் சாப்பிட்டதுமன்றி மீதியும் இருந்தது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்பொழுது அவர்களுக்கு முன்பாக அதை வைத்தான்; கர்த்தருடைய வார்த்தையின்படியே அவர்கள் சாப்பிட்டதுமன்றி மீதியும் இ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ক জন ব্বিাহিত ভাব্বাদীর মৃত্যু হলে তার স্ত্রী এসে ইলীশায়ের কাছে কেঁদে পড়লো, “আমার স্বামী অনুগ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ৃত্যের মতো আপনার সেবা করেছেন| কিন্তু এখন তিনি মৃত! আপনি জানেন আমার স্বামী প্রভুকে সম্মান কর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তিনি এক জন পুরুষের কাছে টাকা ধার করেছিলেন| এখন সেই মহাজন এীতদাস বানানোর জন্য আমার দুই পুত্র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তে আস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ইলীশায় জিজ্ঞেস করলেন, “কিন্তু আমি কি করে তোমায় সাহায্য করবো? তোমার বাড়িতে কি আছে বলো?”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ত্রীলোকটি বললো, “আমার বাড়িতে এক জালা তেল ছাড়া আর কিছুই নে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ইলীশায় বললেন, “যাও তোমার পাড়া প্রতিবেশীদের কাছ থেকে য়তো পারো খালি বাটি জোগাড় কর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রপর বাড়ি গিয়ে সমস্ত দরজা বন্ধ করে দাও, ঘরে য়েন তুমি আর তোমার পুত্ররা ছাড়া কেউ না থাকে| এর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ঐ জালা থেকে তেল ঢেলে প্রত্যেকটা বাটি ভর্তি করে আলাদা আলাদা জায়গায় সরিয়ে রাখ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খন সেই স্ত্রীলোকটি বাড়ী ফিরে গিয়ে সমস্ত দরজা বন্ধ করে দিল| সে আর তার পুত্ররাই শুধুমাত্র ঘ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| পুত্ররা একটার পর একটা বাটি আন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্ত্রীলোকটি সেগুলোতে তেল ঢালছিল| এমনি করে করে বহু পাত্র ভরা হল| অবশেষে সে তার পুত্রদের বলল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আমাকে আর একটি বাটি এনে দাও|”তার এক পুত্র তাকে বললো, “আর তো বাটি নেই|” তত্‌ক্ষণাত্‌ জালার তেল ফুরি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্ত্রীলোকটি গিয়ে ঈশ্বরের লোক, ইলীশায়কে একথা জানালো| ইলীশায় তাকে বললেন, “যাও, তেল বিক্রি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না মিটিযে ফেলো| যা বাকী টাকা থাকবে তাতে তোমার আর তোমার পুত্রদের জন্য য়থেষ্ট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ইলীশায় যখন একদিন শূনেমে যান, সেখানকার এক ধনবতী মহিলা তাঁকে নিজের বাড়িতে খাবার জন্য নেমন্তন্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| এরপর থেকে ইলীশায় ওখান দিয়ে গেলেই ঐ মহিলার বাড়িতে গিয়ে খাওয়া-দাওয়া কর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েই মহিলা তাঁর স্বামীকে বলল, “আমি জানি ইনি ঈশ্বরের একজন পবিত্র মানুষ| সব সময়ই তিনি আমাদের বাড়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মনে দিয়ে যাতাযাত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চলো না, ওঁর জন্য ছাদে একটা ছোটো ঘর তুলে দিই| সেখানে একটা বিছানা, টেবিল, চেযার আর বাতিদান রে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| তাহলে এরপর যখন তিনি আমাদের বাড়ি আসবেন ঐ ঘরখানা নিজের জন্য ব্যবহার করতে পারব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ক দিন ইলীশায় এই মহিলার বাড়ীতে এলেন, তিনি কক্ষে গিয়ে বিশ্রাম ন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ইলীশায় তাঁর ভৃত্য গেহসিকে বললেন, “ঐ শূনেমীয মহিলাটিকে ডাক|”ভৃত্যটি মহিলাকে ডেকে আনার পর,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মনে দাঁড়ালে ইলীশ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ঁর ভৃত্যকে বললেন, “ওকে বলো, ‘দেখো তুমি আমাদের দুজনের য়ত্ন নেবার জন্য তোমার যথাসাধ্য করেছ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খন আমরা তোমার জন্য কি করতে পারি? আমরা কি তোমার হয়ে রাজা বা সেনাপতির কাছে কিছু বলবো?”‘তখন মহিল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তর দিল, “আমি এখানে আমার আত্মীয-স্বজনের মধ্যে দিব্য়ি আ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ইলীশায় তখন গেহসিকে জিজ্ঞেস করলেন, “আমরা তাহলে ওর জন্য কি করতে পারি?”গেহসি উত্তর দিলো, “দাঁড়া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যতদূর জানি এই মহিলার কোনো পুত্র নেই আর ওঁর স্বামীরও য়থেষ্ট বয়স হয়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ইলীশায় বললেন, “ওকে ডেকে নিয়ে এসো|” গেহসি তখন সেই মহিলাকে ডাকতে গেলো| মহিলা এসে দরজা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ঁড়া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গেহসি তাকে বলল, “প্রায় একই সময়, আগামী বছর তুমি তোমার নিজের পুত্রকে আদর করবে|”একথা শুনে মহিলা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, “হে প্রভু, আমার সঙ্গে মিথ্যে ছলনা করবেন না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ইলীশায়ের কথা মতোই, সেই মহিলা পরের বছর সে তার পুত্র সন্তানের জন্ম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ছেলেটি বড় হবার পর একদিন মাঠে তার পিতার ও অন্যদের সঙ্গে শস্য কাটা দেখত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সেখানে গিয়ে ছেলেটা হঠাত্‌ বলে উঠল, “ওফ্ আমার বড্ড মাথা ব্যথা করছে!”তার পিতা ভৃত্যদের বলল, “ও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ড়াতাড়ি ওর মায়ের কাছে নিয়ে যাও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ভৃত্যরা ছেলেটিকে তার মায়ের কাছে নিয়ে যাবার পর ও দুপুর পর্য়ন্ত মায়ের কোলে বসে থেকে তারপর ম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মহিলাটি তখন মৃত ছেলেটিকে ইলীশায়ের ঘরে তাঁর বিছানায শুইযে দিয়ে ঘরের দরজা বন্ধ করে বেরিয়ে এ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স্বামীকে ডেকে বলল, “ওগো, আমায় একটা গাধা আর এক জন ভৃত্য দাও| আমি একবার তাড়াতাড়ি ঈশ্বরের লোক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 থেকে ঘুরে আস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কিন্তু ছেলেটির মা বলল, “আমি জীবন্ত প্রভু এবং আপনার নামে শপথ করে বলছি: আমি আপনাকে ছেড়ে যা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!”তাই ইলীশায় উঠে দাঁড়ালেন এবং তাকে অনুসরণ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এদিকে গেহসি মহিলা ও ইলীশায়ের আগে আগে বাড়িতে এসে সেই লাঠিটা নিয়ে বাচচাটার মুখে ছোঁযালো,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তে কোন জীবনের লক্ষণ দেখা গেল না| গেহসি তখন ফিরে এসে ইলীশায়কে বলল, “ছেলেটা তো উঠল না প্রভু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ইলীশায় বাড়ির ভেতর তাঁর ঘরে গিয়ে দেখলেন, মৃত শিশুটিকে তাঁরই বিছানায শোওযানো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মহিলার স্বামী বলল, “আজ কেন ওঁর কাছে য়েতে চাইছো? আজ তো অমাবস্যাও নয়, বিশ্রামের দিনও নয়|”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ামীকে বলল, “কিছু ভেবো না, সব ঠিক হয়ে য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ঘরে ঢুকে দরজা বন্ধ করে দিলেন ইলীশায়| এখন সেখানে শুধু তিনি আর সেই মৃত ছেলেটি, এরপর তিনি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প্রার্থনা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ারপর গাধার পিঠে জিন চাপিয়ে মহিলা তার কাজের লোককে বলল, “চলো এবার তাড়াতাড়ি যাওয়া যাক! কেব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ত্র যখন আমি বলব তখন ধীরে য়েও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ইলীশায়ের সঙ্গে দেখা করতে মহিলা কর্মিল পর্বতে গেল|ইলীশায় দূর থেকে শূনেমীয মহিলাকে আসতে দে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ভৃত্য গেহসিকে বললেন, “দেখো, সেই শূনেমীয মহিলা আসছ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ারপর বিছানায গিয়ে শুয়ে পড়লেন সেই মৃত ছেলেটির দেহের ওপর| তিনি ছেলেটির মুখের ওপর নিজের মু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লেন, তার চোখের ওপর নিজের চোখ এবং তার হাতের ওপর নিজের হাত রাখলেন| এভাবে ঐ মৃত শরীরটা গরম হয়ে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ঠা পর্য়ন্ত শুয়ে থাকলেন ইলীশ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ুমি তাড়াতাড়ি দৌড়ে গিয়ে খোঁজ নাও তো, ‘কি হল - সব ঠিক আছে কি না, ওর স্বামী কেমন আছে? বাচচাট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রীর ভালো আছে কি না?”‘গেহসি মহিলাকে এসব জিজ্ঞেস করতে সে বলল, “সবই ঠিকঠাক আ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তারপর উঠে পড়ে ঘরটার চারপাশে কিছুক্ষণ হেঁটে আবার গিয়ে ঐ দেহের ওপর শুলেন তিনি| ওভাবেই তিনি শু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লেন, যত ক্ষণ না সাতবার হাঁচার পর চোখ মেলে উঠে বসল ছেলেট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ারপর পাহাড়ের ওপরে ইলীশায়ের সামনে নত হয়ে তাঁর পা জড়িয়ে ধরলেন| গেহসি মহিলাকে ছাড়িযে ন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ে ইলীশায় বললেন, “ওকে কিছু ক্ষণ আমার সঙ্গে একা থাকতে দাও! ও খুবই ভেঙ্গে পড়েছে| আর প্রভুও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খবর দেন নি, আমার কাছে গোপন করেছিল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খন সেই শূনেমীয মহিলা বলল, “আমি তো আপনার কাছে কখনও কোন পুত্র চাইনি| আমি তো আপনাকে বলেছিলা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আমার সঙ্গে ছলনা করবেন না!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ইলীশায় গেহসিকে বললেন, “যাও গিয়ে ওর মাকে ডেকে নিয়ে এসো!” গেহসি তাকে নিয়ে এলে, ইলীশায়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ছেলেকে কোলে নাও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একথা শুনে, ইলীশায় গেহসিকে বললেন, “কোমর বেঁধে তৈরি হও, আমার লাঠিটা নাও এবং এক্ষুনি যাও| পথে কার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কথা বলার জন্য থেমো না| যদি কারো সঙ্গে দেখা হয়, “কি কেমন” পর্য়ন্ত বলার দরকার নেই| তোমাকেও কেউ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, কোন উত্তর দেবে না| মহিলার বাড়িতে পৌঁছে আমার লাঠিটা বাচচাটার মুখে ছুঁইযে দিও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তখন সেই মহিলা ঘরে ঢুকে ভক্তি ভরে ইলীশায়ের পাযে প্রণাম করে ছেলেকে কোলে তুলে বেরি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গিল্গলে তখন দুর্ভিক্ষ চলছিল| ইলীশায় আবার সেখানে গেলেন| ভাব্বাদীদের দলটি তাঁর সামনে বসে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লীশায় তাঁর ভৃত্যকে বললেন, “বড় পাত্রটা আগুনে বসিযে এদের জন্য একটু রান্না ক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এক জন মাঠে শাকসব্জি তুলতে গেল| মাঠে গিয়ে একটা ফলভরা জঙ্গলী লতা দেখতে পেয়ে লোকটা ফল ছি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ঁচড়ে বেঁধে নিয়ে এলো| তারপর সেই ফল কেটে পাত্রে দিয়ে দিল, যদিও ভাব্বাদীদের দল আদৌ জানতো না ওটা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রণের ফ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ঝোল রান্না হলে পাত্রে কিছুটা ঢেলে সবাইকে খেতে দেওয়া হল| কিন্তু সকলে সেই ঝোল মুখে দিয়েই চিত্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ইলীশায়কে বললো, “ঈশ্বরের লোক পাত্রে বিষ মেশানো আছে!” ঝোলের স্বাদ বিষাক্ত হওয়ায় ওরা কেউই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েতে পারলো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ইলীশায় তখন কিছুটা মযদা আনতে বললেন| মযদা আনা হলে, তিনি সেই মযদা পাত্রে ছুঁড়ে দিয়ে বললেন, “এ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ঐ ঝোল সবাইকে খেতে দাও|”আর আশ্চর্য়্য় ব্যাপার, ঝোলটা বেশ খাবার য়োগ্য হ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বাল্-শালিশা থেকে এক জন ইলীশায়ের জন্য নবান্নের ফসল হিসেবে 20 খানা য়বের রুটি আর ঝোলা ভরে শস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হার নিয়ে এসেছিল| ইলীশায় বললেন, “এই সব খাবার এখানে যারা আছে তাদের খেতে দাও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ইলীশায়ের ভৃত্য বললো, “এখানে প্রায় 100 জন লোক আছে| এত জন লোককে আমি এইটুকু খাবার কি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?”কিন্তু ইলীশায় বললেন, “আমি বলছি তুমি খেতে দাও| প্রভু বলছেন, ‘সবাই খাওয়ার পরেও খাবার প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ব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তখন ইলীশায়ের ভৃত্য সেই সব খাবার নিয়ে ভাব্বাদীদের সামনে ধরলো| তাদের পেট ভরে খাওয়ানোর পরেও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য়েমন বলেছিলেন দেখা গেল তখনও খাবার পড়ে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2026-10-21T09:39:49Z</dcterms:created>
  <dcterms:modified xsi:type="dcterms:W3CDTF">2026-10-21T09:39:49Z</dcterms:modified>
  <dc:title>২ রাজাবলি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