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பாடு யேசபேலுக்கு, நாபோத் கல்லெறியுண்டு செத்தான் என்று சொல்லியனுப்ப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હાબે નાબોથને કહ્યું, “તારો દ્રાક્ષનો બગીચો માંરા મહેલને અડીને આવેલો છે, તું મને વાડી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તે આપી દે, એના બદલામાં હું તને એના કરતાં સારો દ્રાક્ષનો બગીચો આપીશ; અથવા તું ઇચ્છે તો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હું તને ચાંદીમાં ચૂકવણી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નાબોથે જવાબ આપ્યો, “માંરા પૂર્વજોની જમીન હું તમને આપું તે માંટે યહોવાનો નિષેધ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િઝએલી નાબોથનો જવાબ સાંભળી આહાબ ધૂંવાપૂંવા થઈને ઘેર પાછો ફર્યો, તે દીવાલ તરફ મોં ફેરવીને પથાર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ઈ ગયો, અને ખાવાનો ઇન્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ી પત્ની ઇઝેબેલે તેની પાસે આવીને કહ્યું, “તમે આટલા બધા ઉદાસ કેમ છો? અને તમે ખાવાની ના કેમ પા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કહ્યું, “યિઝએલીના નાબોથ સાથે માંરે વાત થઈ. મેં કહ્યું, “તું તારી દ્રાક્ષની વાડી મને આપ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ચાંદી આપીશ, જો તે ઇચ્છે તો અથવા; તો એના બદલામાં બીજો બગીચો અપાવીશ. પણ તેણે કહ્યું, “હું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વાડી તમને નહિ આપ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તેની પત્ની ઈઝેબેલે કહ્યું, “તમે તે ઇસ્રાએલના રાજા છો કે કોણ છો? ચાલો, ઊઠો, ખાઈ લો,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લાગશે. યિઝએલીના નાબોથની દ્રાક્ષાવાડી હું તમને અપાવી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આહાબને નામે પત્રો ઈઝેબેલે લખ્યા, તે પર મહોર છાપીને બંધ કર્યા અને નાબોથ રહેતો હતો તે યિઝય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ા વડીલો અને આગેવાનોને એ પત્રો તેણે મોકલી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ીએ પત્રમાં લખ્યું કે, “ઉપવાસ કરવાનું શરૂ કરો અને નાબોથને બધા લોકોની સામે બેસ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ભાની આગળમાં બે બદમાંશોને પણ બેસાડો અને તેમની પાસે કહેવડાવો કે “નાબોથે યહોવાને અને રાજાને શ્ર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 છે. તો તેને બહાર લઇ જાવ અને તેના પર પથ્થરો ફેંકીને તેને માંરી ન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ડીલો અને આગેવાનોએ તથા જાણીતા માંણસોએ ઇઝેબેલે, પત્રમાં લખી મોકલેલા હુકમ પ્રમાંણ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મણે ઉપવાસ જાહેર કર્યો, અને નાબોથને લોકોની સામે બેસ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પેલા બે બદમાંશો આવીને તેની સામે બેઠા અને તેના વિષે લોકો સમક્ષ જુબાની આપી અને કહ્યું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નાબોથ) દેવને અને રાજાને શ્રાપ આપીને ખોટું કર્યુ છે. પછી તેઓ તેને શહેરની બહાર લઈ ગયા અને પથ્થ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કીને માં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મણે ઇઝેબેલને સંદેશો મોકલ્યો કે, “નાબોથને પથ્થરો ફેકીને માંરી નાખવામાં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યારે ઈઝેબેલને ખબર પડી કે, નાબોથ પર પથ્થરો ફેકીને માંરી નાખવામાં આવ્યો છે ત્યારે તેણે આહાબ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ઊઠો, અને યિઝએલના નાબોથે જે દ્રાક્ષનીવાડી તમને વેંચવાનો ઇન્કાર કર્યો હતો તેનો કબજો લઈ લ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નાબોથ હવે જીવતો નથી, મરી ગ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યારે આહાબે સાંભળ્યું કે, યિઝએલનો નાબોથ મરી ગયો છે, ત્યારે તે ઊઠીને દ્રાક્ષના બગીચાનો કબજો લ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બાદ તિશ્બેના પ્રબોધક એલિયાને યહોવાની વાણી સંભળા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ઊઠ, સમરૂનમાં વસતા ઇસ્રાએલના રાજા આહાબ પાસે પહોંચી જા. તે તને નાબોથની દ્રાક્ષનીવાડીમાં મળશ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દ્રાક્ષાવાડીનો કબજો લેવા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ારે તેને આ પ્રમાંણે કહેવું, આ યહોવાનાં વચન છે; ‘તેં તારા વેરીનું ખૂન તો કર્યુ છે અને હવ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િલકત પચાવી પાડે છે? આ યહોવાનાં વચન છે: જયાં કૂતરાંઓએ નાબોથનું લોહી ચાટયું હતું ત્યાં જ કૂતરાં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લોહી પણ ચાટ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હાબે એલિયાને કહ્યું, “ઓ માંરા દુશ્મન, તેં આખરે મને પકડી પાડયો!”એલિયાએ કહ્યું, “મેં તને પક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યો છે, કારણ, યહોવાની નજરમાં તેઁ ખોટું કર્યુ છે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વે યહોવા કહે છે, ‘હું તારે માંથે આફત ઊતારીશ, હું તારા કુટુંબનો નાશ કરીશ. ઇસ્રાએલમાંના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ેએક વંશજને ધરતીના પડ પરથી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ેં નાબોથના પુત્ર યરોબઆમ અને અહિયાના પુત્ર બાઅશાના કુટુંબોનો નાશ કર્યો છે, હું તેવું જ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 સાથે કરીશ. કારણ તેઁ ઇસ્રાએલના લોકો પાસે પાપ કરાવ્યા છે અને તેં માંરો રોષ વહોરી લીધ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યહોવાએ ઈઝેબેલ વિષે પણ વાણી ઉચ્ચારી કે, ઇસ્રાએલના કૂતરાં ઈઝેબેલના શરીરને ‘યિઝએલના ખેતરોમાં ફ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હાબનાં કુટુંબના જે માંણસો શહેરમાં મૃત્યુ પામશે તેમને કૂતરાં ખાઈ જશે. અને જેઓ વગડામાં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 તેને પંખીઓ ખાઈ જ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હાબ જેવું બીજું કોઈ નહોતું. દેવની દૃષ્ટિમાં જે પાપ હતું તે કરવા માંટે સંપૂર્ણ રીતે તે સમપિર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ગયો હતો, કેમકે તેની પત્ની ઈઝેબેલ સર્વ પ્રકારની દુષ્ટતા કરવા તેને ઉત્તેજન આપ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 રીતે અમોરીઓએ મૂર્તિઓની પૂજા કરી હતી તે રીતે આહાબે પણ કરી. જો કે ઇસ્રાએલીઓને જમીન આપ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અમોરીઓને હાંકી કાઢ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્રબોધકનાં વચનો સાંભળીને આહાબે પશ્ચાત્તાપથી કપડાં ફાડી નાખ્યાં. તેણે ઉપવાસ કર્યા અને શોકના કપ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્યા, તેમાં સૂઇ ગયો અને ચૂપચાપ બધે ચાલત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 સમય દરમ્યાન એલિયા જે તિશ્બેનો હતો તેને યહોવાની વાણી સંભળા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આહાબ માંરી સમક્ષ નમ્ર બની ગયો છે તે તેં જોયું? તે આમ નમ્ર બન્યો છે એટલે હું એ જીવશે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ા કુટુંબ પર આફત નહિ ઊતારું, પણ જ્યારે તેનો પુત્ર રાજા બનશે ત્યારે ઊતા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એવું બન્યું કે, નાબોથ નામના માંણસ પાસે દ્રાક્ષની વાડી હતી, નાબોથ યિઝએલનો હતો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વાડી યિઝએલમાં હતી, સમરૂનના રાજા આહાબના ઘર પાસ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2026-10-21T07:41:39Z</dcterms:created>
  <dcterms:modified xsi:type="dcterms:W3CDTF">2026-10-21T07:41:39Z</dcterms:modified>
  <dc:title>૧ રાજાઓ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