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ீட்டாரே கர்த்தர் உங்களுக்குச் சொல்லுகிற வசனத்தைக் கேளு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यों कहता है, हे इस्राएल के घराने जो वचन यहोवा तुम से कहता है उसे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न्यजातियों को चाल मत सीखो, न उनकी नाईं आकाश के चिन्हों से विस्मित हो, इसलिये कि अन्यजाति लोग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विस्मित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देशों के लोगों की रीतियां तो निकम्मी हैं। मूरत तो वन में से किसी का काटा हुआ काठ है जि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ीगर ने बसूले से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लोग उसको सोने-चान्दी से सजाते और हयैड़े से कील ठोंक ठोंककर दृढ़ करते हैं कि वह हिल-डुल न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े खरादकर ताड़ के पेड़ के समान गोल बनाईं जाती हैं, पर बोल नहीं सकतीं; उन्हें उठाए फिरना पड़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े चल नहीं सकतीं। उन से मत डरो, क्योंकि, न तो वे कुछ बुरा कर सकती हैं और न कुछ भ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े यहोवा, तेरे समान कोई नहीं है; तू महान है, और तेरा नाम पराक्रम में ब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सब जातियों के राजा, तुझ से कौन न डरेगा? क्योंकि यह तेरे योग्य है; अन्यजातियों के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द्धिमानों में, और उनके सारे राज्यों में तेरे समान कोई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वे पशु सरीखे निरे मूर्ख हैं; मूर्त्तियों से क्या शिक्षा? वे तो काठ ही है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त्तर बनाईं हुई चान्दी तशींश से लाई जाती है, और उफाज से सोना। वे कारीगर और सुनार के हाथ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ीगरी हैं; उनके पहिरावे नीले और बैंजनी रंग के वस्त्र हैं; उन में जो कुछ है वह निपुण कारीगर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ीगरी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यहोवा वास्तव में परमेश्वर है; जीवित परमेश्वर और सदा का राजा वही है। उसके प्रकोप से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ंपती है, और जाति जाति के लोग उसके क्रोध को सह नहीं स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 उन से यह कहना, ये देवता जिन्होंने आकाश और पृथ्वी को नहीं बनाया वे पृथ्वी के ऊपर से और आक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ीचे से नष्ट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ी ने पृथ्वी को अपनी सामर्थ से बनाया, उसने जगत को अपनी बुद्धि से स्थिर किया, और आकाश को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वीणता से तान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वह बोलता है तब आकाश में जल का बड़ा शब्द होता है, और पृथ्वी की छोर से वह कुहरे को उठाता है।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ा के लिये बिजली चमकाता, और अपने भणडार में से पवन चल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ब मनुष्य पशु सरीखे ज्ञानरहित हैं; अपनी खोदी हुई मूरतों के कारण सब सुनारों की आशा टूटत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नकी ढाली हुई मूरतें झूठी हैं, और उन में सांस ही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े व्यर्थ और ठट्ठे ही के योग्य हैं; जब उनके दण्ड का समय आएगा तब वे नाश हो जाएंग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याकूब का निज भाग उनके समान नहीं है, क्योंकि वह तो सब का सृजनहार है, और इस्राएल उसके नि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 का गोत्र है; सेनाओं का यहोवा उसका ना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े घेरे हुए नगर की रहने वाली, अपनी गठरी भूमि पर से उठ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यहोवा यों कहता है, मैं अब की बार इस देश के रहने वालों को मानो गोफ़न में धर के फें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, और उन्हें ऐसे ऐसे संकट में डालूंगा कि उनकी समझ में भी नहीं 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ुझ पर हाय! मेरा घाव चंगा होने का नहीं। फिर मैं ने सोचा, यह तो रोग ही है, इसलिये मुझ को इसे सह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ेरा तम्बू लूटा गया, और सब रस्सियां टूट गई हैं; मेरे लड़के-बाले मेरे पास से चले गए, और नहीं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ब कोई नहीं रहा जो मेरे तम्बू को ताने और मेरी कनातें खड़ी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ोंकि चरवाहे पशु सरीखे हैं, और वे यहोवा को नहीं पुकारते; इसी कारण वे बुद्धि से नहीं चलत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सब भेड़ें तितर-बितर हो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ुन, एक शब्द सुनाई देता है! देख, वह आ रहा है! उत्तर दिशा से बड़ा हुल्लड़ मच रहा है ताकि यहू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गरों को उजाड़ कर गीदड़ों का स्थान बन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हे यहोवा, मैं जान गया हूँ, कि मनुष्य का मार्ग उसके वश में नहीं है, मनुष्य चलता तो हे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डग उसके आधीन नही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हे यहोवा, मेरी ताड़ना कर, पर न्याय से; क्रोध में आकर नहीं, कहीं ऐसा न हो कि मैं नाश हो जाऊ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ो जाति तुझे नहीं जानती, और जो तुझ से प्रार्थना नहीं करते, उन्हीं पर अपनी जलजलाहट उण्डे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न्होंने याकूब को निगल लिया, वरन, उसे खाकर अन्त कर दिया है, और उसके निवास स्थान को उजा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2026-10-22T08:47:55Z</dcterms:created>
  <dcterms:modified xsi:type="dcterms:W3CDTF">2026-10-22T08:47:55Z</dcterms:modified>
  <dc:title>यिर्मयाह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