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You therefore, my son, be strong in the grace that is in Christ Jesu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You therefore, my son, be strong in the grace that is in Christ Jesu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things that you have heard of me among many witnesses, the same commit you to faithful men, who shall be able to teach others also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therefore endure hardness, as a good soldier of Jesus Chris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therefore endure hardness, as a good soldier of Jesus Chris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No man that wars entangles himself with the affairs of this life; that he may please him who has chosen him to be a soldi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f a man also strive for masteries, yet is he not crowned, except he strive lawfull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farmer that labours must be first partaker of the fruit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farmer that labours must be first partaker of the fruit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onsider what I say; and the Lord give you understanding in all thing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onsider what I say; and the Lord give you understanding in all thing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Remember that Jesus Christ of the seed of David was raised from the dead according to my gospel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Remember that Jesus Christ of the seed of David was raised from the dead according to my gospel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rein I suffer trouble, as an evil doer, even unto bonds; but the word of God is not boun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rein I suffer trouble, as an evil doer, even unto bonds; but the word of God is not boun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I endure all things for the elect's sakes, that they may also obtain the salvation which is in Christ Jesus with eternal glor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I endure all things for the elect's sakes, that they may also obtain the salvation which is in Christ Jesus with eternal glor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t is a faithful saying: For if we be dead with him, we shall also live with him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t is a faithful saying: For if we be dead with him, we shall also live with him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f we suffer, we shall also reign with him: if we deny him, he also will deny us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f we suffer, we shall also reign with him: if we deny him, he also will deny us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f we believe not, yet he abides faithful: he cannot deny himself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f we believe not, yet he abides faithful: he cannot deny himself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f we believe not, yet he abides faithful: he cannot deny himself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f these things put them in remembrance, charging them before the Lord that they strive not about words to no profit, but to the subverting of the hearer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f these things put them in remembrance, charging them before the Lord that they strive not about words to no profit, but to the subverting of the hearer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tudy to show yourself approved unto God, a workman that needs not to be ashamed, rightly dividing the word of truth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tudy to show yourself approved unto God, a workman that needs not to be ashamed, rightly dividing the word of truth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shun profane and vain babblings: for they will increase unto more ungodlines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ir word will eat as does a canker: of whom is Hymenaeus and Philetus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ir word will eat as does a canker: of whom is Hymenaeus and Philetus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o concerning the truth have erred, saying that the resurrection is past already; and overthrow the faith of som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o concerning the truth have erred, saying that the resurrection is past already; and overthrow the faith of som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o concerning the truth have erred, saying that the resurrection is past already; and overthrow the faith of som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evertheless the foundation of God stands sure, having this seal, The Lord knows them that are his. And, Let every one that names the name of Christ depart from iniquity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evertheless the foundation of God stands sure, having this seal, The Lord knows them that are his. And, Let every one that names the name of Christ depart from iniquity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in a great house there are not only vessels of gold and of silver, but also of wood and of earth; and some to honour, and some to dishonour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in a great house there are not only vessels of gold and of silver, but also of wood and of earth; and some to honour, and some to dishonour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in a great house there are not only vessels of gold and of silver, but also of wood and of earth; and some to honour, and some to dishonour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f a man therefore purge himself from these, he shall be a vessel unto honour, sanctified, and meet for the master's use, and prepared unto every good work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f a man therefore purge himself from these, he shall be a vessel unto honour, sanctified, and meet for the master's use, and prepared unto every good work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lee also youthful lusts: but follow righteousness, faith, love, peace, with them that call on the Lord out of a pure heart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lee also youthful lusts: but follow righteousness, faith, love, peace, with them that call on the Lord out of a pure heart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foolish and unlearned questions avoid, knowing that they do gender strife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foolish and unlearned questions avoid, knowing that they do gender strife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 servant of the Lord must not strive; but be gentle unto all men, able to teach, patient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n meekness instructing those that oppose themselves; if God possibly will give them repentance to the acknowledging of the truth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n meekness instructing those that oppose themselves; if God possibly will give them repentance to the acknowledging of the truth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hat they may recover themselves out of the snare of the devil, who are taken captive by him at his wil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6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 சாட்சிகளுக்கு முன்பாக நீ என்னிடத்தில் கேட்டவைகளை மற்றவர்களுக்குப் போதிக்கத்தக்க உண்மைய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ர்களிடத்தில் ஒப்புவ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யும் இயேசுகிறிஸ்துவுக்கு நல்ல போர்ச்சேவகனாய்த் தீங்கநுபவ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டில் சேவகம்பண்ணுகிற எவனும், தன்னைச் சேவகமெழுதிக்கொண்டவனுக்கு ஏற்றவனாயிருக்கும்ப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ப்புக்கடுத்த அலுவல்களில் சிக்கிக்கொள்ளமா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ஒருவன் மல்யுத்தம்பண்ணினாலும், சட்டத்தின்படி பண்ணாவிட்டால் முடிசூட்டப்ப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யாசப்பட்டுப் பயிரிடுகிறவன் பலனில் முந்திப் பங்கடைய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சொல்லுகிறவைகளைச் சிந்தித்துக்கொள்; கர்த்தர் எல்லாக் காரியங்களிலும் உனக்குப் புத்திய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ந்தருள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ின் சந்ததியில் பிறந்த இயேசுகிறிஸ்து, என் சுவிசேஷத்தின்பட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ித்தோரிலிருந்தெழுப்பப்பட்டவரென்று நினைத்துக்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ச் சுவிசேஷத்தினிமித்தம் நான் பாதகன்போலக் கட்டப்பட்டு, துன்பத்தை அநுபவிக்கிறேன்; தேவவசன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ப்பட்டிர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தெரிந்துகொள்ளப்பட்டவர்கள் கிறிஸ்து இயேசுவினால் உண்டான இரட்சிப்பை நித்திய மகிமைய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ுக்கொள்ளும்படி, சகலத்தையும் அவர்கள் நிமித்தமாகச் சக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 வார்த்தை உண்மையுள்ளது; என்னவெனில், நாம் அவரோடேகூட மரித்தோமானால், அவரோடேகூட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த்துமிருப்போ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ோடேகூடப் பாடுகளைச் சகித்தோமானால் அவரோடேகூட ஆளுகையும் செய்வோம்; நாம் அவரை மறுதலித்தால், அ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மை மறுதலிப்ப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உண்மையில்லாதவர்களாயிருந்தாலும், அவர் உண்மையுள்ளவராயிருக்கிறார்; அவர் தம்மைத்த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ுதலிக்கமா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ை அவர்களுக்கு நினைப்பூட்டி, ஒன்றுக்கும் பிரயோஜனமில்லாமல், கேட்கிறவர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விழ்த்துப்போடுகிறதற்கேதுவான வாக்குவாதம் செய்யாதபடிக்கு, கர்த்தருக்கு முன்பாக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்சரித்துப் புத்தி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வெட்கப்படாத ஊழியக்காரனாயும் சத்திய வசனத்தை நிதானமாய்ப் பகுத்துப் போதிக்கிறவனாயும்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க்கு முன்பாக உத்தமனாக நிறுத்தும்படி ஜாக்கிரதையாய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ர்கேடான வீண்பேச்சுகளுக்கு விலகியிரு; அவைகளால் (கள்ளப்போதகர்களான) அவர்கள் அதி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பக்தியுள்ளவர்களாவ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டைய வார்த்தை அரிபிளவையைப்போலப் படரும்; இமெநேயும் பிலேத்தும் அப்படிப்பட்டவ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சத்தியத்தை விட்டு விலகி, உயிர்த்தெழுதல் நடந்தாயிற்றென்று சொல்லி, சிலருடைய விசுவாச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விழ்த்துப்போ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ிலும் தேவனுடைய உறுதியான அஸ்திபாரம் நிலைத்திருக்கிறது; கர்த்தர் தம்முடையவர்களை அறிவாரென்ப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வின் நாமத்தைச் சொல்லுகிற எவனும் அநியாயத்தைவிட்டு விலகக்கடவனென்பதும், அ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த்திரை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ெரிய வீட்டிலே பொன்னும் வெள்ளியுமான பாத்திரங்களுமல்லாமல், மரமும் மண்ணு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த்திரங்களுமுண்டு; அவைகளில் சில கனத்திற்கும் சில கனவீனத்திற்குமான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ஒருவன் இவைகளைவிட்டு, தன்னைச் சுத்திகரித்துக்கொண்டால், அவன் பரிசுத்தமாக்கப்பட்ட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ஜமானுக்கு உபயோகமானதும், எந்த நற்கிரியைக்கும் ஆயத்தமாக்கப்பட்டதுமான கனத்துக்குர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த்திரமாயிர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பாலியத்துக்குரிய இச்சைகளுக்கு நீ விலகியோடி, சுத்த இருதயத்தோடே கர்த்தர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ழுதுகொள்ளுகிறவர்களுடனே, நீதியையும் விசுவாசத்தையும் அன்பையும் சமாதானத்தையும் அடையும்படி நா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த்தியீனமும் அயுக்தமுமான தர்க்கங்கள் சண்டைகளைப் பிறப்பிக்குமென்று அறிந்து, அவ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லகிய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ஊழியக்காரன் சண்டைபண்ணுகிறவனாயிராமல், எல்லாரிடத்திலும் சாந்தமுள்ளவன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தகசமர்த்தனும், தீமையைச் சகிக்கிறவனுமாயி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திர்பேசுகிறவர்கள் சத்தியத்தை அறியும்படி தேவன் அவர்களுக்கு மனந்திரும்புதலை அருளத்தக்கத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சாசானவனுடைய இச்சையின்படி செய்ய அவனால் பிடிபட்டிருக்கிற அவர்கள் மறுபடியும் மயக்கந்தெளிந்து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ணிக்கு நீங்கத்தக்கதாகவும், சாந்தமாய் அவர்களுக்கு உபதேசி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, கடைசிநாட்களில் கொடியகாலங்கள் வருமென்று அறி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தீமோத்தேய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2026-10-31T03:30:24Z</dcterms:created>
  <dcterms:modified xsi:type="dcterms:W3CDTF">2026-10-31T03:30:24Z</dcterms:modified>
  <dc:title>2 தீமோத்தேயு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