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யந்து, அவருடைய கட்டளைகளில் மிகவும் பிரியமாயிருக்கிற மனுஷன் பாக்கிய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யந்து, அவருடைய கட்டளைகளில் மிகவும் பிரியமாயிருக்கிற மனுஷன் பாக்கிய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சந்ததி பூமியில் பலத்திருக்கும், செம்மையானவர்களின் வம்சம் ஆசீர்வதிக்க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ஸ்தியும் ஐசுவரியமும் அவன் வீட்டிலிருக்கும்; அவனுடைய நீதி என்றைக்கும் நிற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ம்மையானவர்களுக்கு இருளிலே வெளிச்சம் உதிக்கும்; அவன் இரக்கமும் மன உருக்கமும் நீதியுமுள்ள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ங்கிக் கடன்கொடுத்து, தன் காரியங்களை நியாயமானபடி நடப்பிக்கிற மனுஷன் பாக்கிய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ங்கிக் கடன்கொடுத்து, தன் காரியங்களை நியாயமானபடி நடப்பிக்கிற மனுஷன் பாக்கிய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ன்றென்றைக்கும் அசைக்கப்படாதிருப்பான்; நீதிமான் நித்திய கீர்த்தியுள்ள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ர்ச்செய்தியைக் கேட்கிறதினால் பயப்படான்; அவன் இருதயம் கர்த்தரை நம்பித் திடன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இருதயம் உறுதியாயிருக்கும்; அவன் தன் சத்துருக்களில் சரிக்கட்டுதலைக் காணுமட்டும் பயப்படாதி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 ஏழைகளுக்குக் கொடுத்தான், அவனுடைய நீதி என்றென்றைக்கும் நிற்கும்; அவன் கொம்பு மகிமையாய் உயர்த்த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 ஏழைகளுக்குக் கொடுத்தான், அவனுடைய நீதி என்றென்றைக்கும் நிற்கும்; அவன் கொம்பு மகிமையாய் உயர்த்த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் அதைக் கண்டு மனமடிவாகி, தன் பற்களைக் கடித்துக் கரைந்துபோவான்; துன்மார்க்கருடைய ஆசை அழி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் அதைக் கண்டு மனமடிவாகி, தன் பற்களைக் கடித்துக் கரைந்துபோவான்; துன்மார்க்கருடைய ஆசை அழ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ી સ્તુતિ થાઓ! જે યહોવાનો ડર રાખે છે અને માન આપે છે તેને ધન્ય છે. અને જેઓ ખુશીથી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ને અનુસરે છે તેઓ આશીર્વાદ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નાં સંતાન પૃથ્વી પર બળવાન થશે; અને ન્યાયીઓના વંશજો સાચા અર્થમાં આશીર્વાદ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મના ઘરમાં ધનદોલતની વૃદ્ધિ થશે; અને તેમનું ન્યાયીપણુ કદી વિસરા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સારા લોકો માટે અંધકારમાં પ્રકાશ પ્રગટ થાય છે; તેઓને માટે દેવ ભલા, દયાળુ અને કૃપાળ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વ્યકિત માટે દયાળુ અને ઉદાર થવું તે સારું છે, વ્યકિત માટે એ તેના બધાં વ્યવહારમાં ન્યાયી રહેવુ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વ્યકિત કદી પડશે નહિ તેથી સારા માણસનું સ્મરણ સર્વકાળ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ખરાબ સમાચારથી ડરતો નથી; અને શું થશે તેની પણ ચિંતા કરતો નથી તે દેવ પર ભરોસો રાખી દ્રઢ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રણ શાંત અને સ્થિર રહે છે; તેથી તે ડરશે નહિ. શત્રુઓ પર જીત મેળ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ણે ઉદારતાથી નિર્ધનોની મદદ કરી છે, અને તેનું ન્યાયીપણું સર્વકાળ ટકે છે; અને તે મોટું સન્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પ્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્યારે દુષ્ટો આ જોશે ત્યારે ગુસ્સે થશે, તેઓ ક્રોધમાં પોતાના દાંત પીસશે; અને દુબળા થઇ જશે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ષ્ટોની યોજનાઓ નિષ્ફળ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2026-10-20T09:19:39Z</dcterms:created>
  <dcterms:modified xsi:type="dcterms:W3CDTF">2026-10-20T09:19:39Z</dcterms:modified>
  <dc:title>ગીતશાસ્ત્ર : 112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